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7" r:id="rId4"/>
    <p:sldId id="269" r:id="rId5"/>
    <p:sldId id="343" r:id="rId6"/>
    <p:sldId id="270" r:id="rId7"/>
    <p:sldId id="271" r:id="rId8"/>
    <p:sldId id="292" r:id="rId9"/>
    <p:sldId id="379" r:id="rId10"/>
    <p:sldId id="375" r:id="rId11"/>
    <p:sldId id="350" r:id="rId12"/>
    <p:sldId id="298" r:id="rId13"/>
    <p:sldId id="302" r:id="rId14"/>
    <p:sldId id="345" r:id="rId15"/>
    <p:sldId id="296" r:id="rId16"/>
    <p:sldId id="380" r:id="rId17"/>
    <p:sldId id="287" r:id="rId18"/>
    <p:sldId id="275" r:id="rId19"/>
    <p:sldId id="331" r:id="rId20"/>
    <p:sldId id="357" r:id="rId21"/>
    <p:sldId id="348" r:id="rId22"/>
    <p:sldId id="381" r:id="rId23"/>
    <p:sldId id="382" r:id="rId24"/>
    <p:sldId id="383" r:id="rId25"/>
    <p:sldId id="384" r:id="rId26"/>
    <p:sldId id="274" r:id="rId27"/>
    <p:sldId id="385" r:id="rId28"/>
    <p:sldId id="259" r:id="rId2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EBF9"/>
    <a:srgbClr val="BAE0F9"/>
    <a:srgbClr val="F4F8FD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88AE9D-EB15-4E70-AD40-BE0B689EBEED}" v="164" dt="2023-02-24T20:58:49.8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67" autoAdjust="0"/>
    <p:restoredTop sz="94660"/>
  </p:normalViewPr>
  <p:slideViewPr>
    <p:cSldViewPr snapToGrid="0">
      <p:cViewPr>
        <p:scale>
          <a:sx n="76" d="100"/>
          <a:sy n="76" d="100"/>
        </p:scale>
        <p:origin x="520" y="-4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9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é Carlos Fernandes da Fonseca" userId="07404b6f-9afd-4847-b915-4b9fbc3be863" providerId="ADAL" clId="{A488AE9D-EB15-4E70-AD40-BE0B689EBEED}"/>
    <pc:docChg chg="undo custSel addSld delSld modSld sldOrd">
      <pc:chgData name="José Carlos Fernandes da Fonseca" userId="07404b6f-9afd-4847-b915-4b9fbc3be863" providerId="ADAL" clId="{A488AE9D-EB15-4E70-AD40-BE0B689EBEED}" dt="2023-02-24T21:13:50.553" v="5161" actId="6549"/>
      <pc:docMkLst>
        <pc:docMk/>
      </pc:docMkLst>
      <pc:sldChg chg="ord">
        <pc:chgData name="José Carlos Fernandes da Fonseca" userId="07404b6f-9afd-4847-b915-4b9fbc3be863" providerId="ADAL" clId="{A488AE9D-EB15-4E70-AD40-BE0B689EBEED}" dt="2023-02-24T19:11:07.278" v="4372"/>
        <pc:sldMkLst>
          <pc:docMk/>
          <pc:sldMk cId="1619035435" sldId="259"/>
        </pc:sldMkLst>
      </pc:sldChg>
      <pc:sldChg chg="del">
        <pc:chgData name="José Carlos Fernandes da Fonseca" userId="07404b6f-9afd-4847-b915-4b9fbc3be863" providerId="ADAL" clId="{A488AE9D-EB15-4E70-AD40-BE0B689EBEED}" dt="2023-02-23T23:13:48.813" v="2210" actId="47"/>
        <pc:sldMkLst>
          <pc:docMk/>
          <pc:sldMk cId="350641545" sldId="263"/>
        </pc:sldMkLst>
      </pc:sldChg>
      <pc:sldChg chg="modSp mod modTransition">
        <pc:chgData name="José Carlos Fernandes da Fonseca" userId="07404b6f-9afd-4847-b915-4b9fbc3be863" providerId="ADAL" clId="{A488AE9D-EB15-4E70-AD40-BE0B689EBEED}" dt="2023-02-23T17:23:52.938" v="358"/>
        <pc:sldMkLst>
          <pc:docMk/>
          <pc:sldMk cId="3577068256" sldId="265"/>
        </pc:sldMkLst>
        <pc:spChg chg="mod">
          <ac:chgData name="José Carlos Fernandes da Fonseca" userId="07404b6f-9afd-4847-b915-4b9fbc3be863" providerId="ADAL" clId="{A488AE9D-EB15-4E70-AD40-BE0B689EBEED}" dt="2023-02-23T15:45:58.663" v="82" actId="6549"/>
          <ac:spMkLst>
            <pc:docMk/>
            <pc:sldMk cId="3577068256" sldId="265"/>
            <ac:spMk id="2" creationId="{9940D0B0-59DE-D162-2F0F-9171295FDA2A}"/>
          </ac:spMkLst>
        </pc:spChg>
      </pc:sldChg>
      <pc:sldChg chg="modSp mod">
        <pc:chgData name="José Carlos Fernandes da Fonseca" userId="07404b6f-9afd-4847-b915-4b9fbc3be863" providerId="ADAL" clId="{A488AE9D-EB15-4E70-AD40-BE0B689EBEED}" dt="2023-02-23T17:48:34.412" v="377" actId="20577"/>
        <pc:sldMkLst>
          <pc:docMk/>
          <pc:sldMk cId="2805196112" sldId="267"/>
        </pc:sldMkLst>
        <pc:spChg chg="mod">
          <ac:chgData name="José Carlos Fernandes da Fonseca" userId="07404b6f-9afd-4847-b915-4b9fbc3be863" providerId="ADAL" clId="{A488AE9D-EB15-4E70-AD40-BE0B689EBEED}" dt="2023-02-23T17:48:34.412" v="377" actId="20577"/>
          <ac:spMkLst>
            <pc:docMk/>
            <pc:sldMk cId="2805196112" sldId="267"/>
            <ac:spMk id="2" creationId="{9940D0B0-59DE-D162-2F0F-9171295FDA2A}"/>
          </ac:spMkLst>
        </pc:spChg>
      </pc:sldChg>
      <pc:sldChg chg="addSp delSp modSp mod delAnim modAnim">
        <pc:chgData name="José Carlos Fernandes da Fonseca" userId="07404b6f-9afd-4847-b915-4b9fbc3be863" providerId="ADAL" clId="{A488AE9D-EB15-4E70-AD40-BE0B689EBEED}" dt="2023-02-24T20:32:05.214" v="4388" actId="6549"/>
        <pc:sldMkLst>
          <pc:docMk/>
          <pc:sldMk cId="3146374567" sldId="269"/>
        </pc:sldMkLst>
        <pc:spChg chg="add mod">
          <ac:chgData name="José Carlos Fernandes da Fonseca" userId="07404b6f-9afd-4847-b915-4b9fbc3be863" providerId="ADAL" clId="{A488AE9D-EB15-4E70-AD40-BE0B689EBEED}" dt="2023-02-24T20:32:05.214" v="4388" actId="6549"/>
          <ac:spMkLst>
            <pc:docMk/>
            <pc:sldMk cId="3146374567" sldId="269"/>
            <ac:spMk id="2" creationId="{F29A5C63-C7B4-715A-5A91-4FCA98EE4469}"/>
          </ac:spMkLst>
        </pc:spChg>
        <pc:spChg chg="add mod">
          <ac:chgData name="José Carlos Fernandes da Fonseca" userId="07404b6f-9afd-4847-b915-4b9fbc3be863" providerId="ADAL" clId="{A488AE9D-EB15-4E70-AD40-BE0B689EBEED}" dt="2023-02-23T18:25:26.132" v="411" actId="1076"/>
          <ac:spMkLst>
            <pc:docMk/>
            <pc:sldMk cId="3146374567" sldId="269"/>
            <ac:spMk id="7" creationId="{4FDB423B-8490-6EBF-CFAA-88FD2BCFB3D2}"/>
          </ac:spMkLst>
        </pc:spChg>
        <pc:spChg chg="add mod">
          <ac:chgData name="José Carlos Fernandes da Fonseca" userId="07404b6f-9afd-4847-b915-4b9fbc3be863" providerId="ADAL" clId="{A488AE9D-EB15-4E70-AD40-BE0B689EBEED}" dt="2023-02-23T18:25:19.429" v="409" actId="1038"/>
          <ac:spMkLst>
            <pc:docMk/>
            <pc:sldMk cId="3146374567" sldId="269"/>
            <ac:spMk id="8" creationId="{50AF8E1A-3100-B1F3-6A3B-D44C7FA91ACB}"/>
          </ac:spMkLst>
        </pc:spChg>
        <pc:spChg chg="add mod">
          <ac:chgData name="José Carlos Fernandes da Fonseca" userId="07404b6f-9afd-4847-b915-4b9fbc3be863" providerId="ADAL" clId="{A488AE9D-EB15-4E70-AD40-BE0B689EBEED}" dt="2023-02-23T18:25:19.429" v="409" actId="1038"/>
          <ac:spMkLst>
            <pc:docMk/>
            <pc:sldMk cId="3146374567" sldId="269"/>
            <ac:spMk id="9" creationId="{5A4F060E-C8AD-1F8E-6970-A18C281B2403}"/>
          </ac:spMkLst>
        </pc:spChg>
        <pc:spChg chg="mod">
          <ac:chgData name="José Carlos Fernandes da Fonseca" userId="07404b6f-9afd-4847-b915-4b9fbc3be863" providerId="ADAL" clId="{A488AE9D-EB15-4E70-AD40-BE0B689EBEED}" dt="2023-02-23T17:04:39.878" v="148" actId="20577"/>
          <ac:spMkLst>
            <pc:docMk/>
            <pc:sldMk cId="3146374567" sldId="269"/>
            <ac:spMk id="10" creationId="{985AEC0E-6AAF-CE5F-6257-E14FE4AE83ED}"/>
          </ac:spMkLst>
        </pc:spChg>
        <pc:spChg chg="mod">
          <ac:chgData name="José Carlos Fernandes da Fonseca" userId="07404b6f-9afd-4847-b915-4b9fbc3be863" providerId="ADAL" clId="{A488AE9D-EB15-4E70-AD40-BE0B689EBEED}" dt="2023-02-23T17:04:10.727" v="139" actId="6549"/>
          <ac:spMkLst>
            <pc:docMk/>
            <pc:sldMk cId="3146374567" sldId="269"/>
            <ac:spMk id="11" creationId="{17D2985C-9C4E-5418-79CF-B20A07ED0808}"/>
          </ac:spMkLst>
        </pc:spChg>
        <pc:grpChg chg="add mod">
          <ac:chgData name="José Carlos Fernandes da Fonseca" userId="07404b6f-9afd-4847-b915-4b9fbc3be863" providerId="ADAL" clId="{A488AE9D-EB15-4E70-AD40-BE0B689EBEED}" dt="2023-02-23T18:25:11.188" v="399" actId="255"/>
          <ac:grpSpMkLst>
            <pc:docMk/>
            <pc:sldMk cId="3146374567" sldId="269"/>
            <ac:grpSpMk id="13" creationId="{6DC7839D-54D5-4CA8-F0AF-92870F4370A1}"/>
          </ac:grpSpMkLst>
        </pc:grpChg>
        <pc:picChg chg="add mod">
          <ac:chgData name="José Carlos Fernandes da Fonseca" userId="07404b6f-9afd-4847-b915-4b9fbc3be863" providerId="ADAL" clId="{A488AE9D-EB15-4E70-AD40-BE0B689EBEED}" dt="2023-02-23T18:25:11.188" v="399" actId="255"/>
          <ac:picMkLst>
            <pc:docMk/>
            <pc:sldMk cId="3146374567" sldId="269"/>
            <ac:picMk id="4" creationId="{BAD7E4CF-616D-CB11-4097-845F57AAA5D8}"/>
          </ac:picMkLst>
        </pc:picChg>
        <pc:picChg chg="add mod">
          <ac:chgData name="José Carlos Fernandes da Fonseca" userId="07404b6f-9afd-4847-b915-4b9fbc3be863" providerId="ADAL" clId="{A488AE9D-EB15-4E70-AD40-BE0B689EBEED}" dt="2023-02-23T18:25:11.188" v="399" actId="255"/>
          <ac:picMkLst>
            <pc:docMk/>
            <pc:sldMk cId="3146374567" sldId="269"/>
            <ac:picMk id="5" creationId="{ECD84917-11FA-8717-5F72-309D33FE02EF}"/>
          </ac:picMkLst>
        </pc:picChg>
        <pc:picChg chg="add mod">
          <ac:chgData name="José Carlos Fernandes da Fonseca" userId="07404b6f-9afd-4847-b915-4b9fbc3be863" providerId="ADAL" clId="{A488AE9D-EB15-4E70-AD40-BE0B689EBEED}" dt="2023-02-23T18:25:11.188" v="399" actId="255"/>
          <ac:picMkLst>
            <pc:docMk/>
            <pc:sldMk cId="3146374567" sldId="269"/>
            <ac:picMk id="6" creationId="{3E63BB89-C13F-BB03-60E0-79BE0AE6EE3F}"/>
          </ac:picMkLst>
        </pc:picChg>
        <pc:picChg chg="add del mod">
          <ac:chgData name="José Carlos Fernandes da Fonseca" userId="07404b6f-9afd-4847-b915-4b9fbc3be863" providerId="ADAL" clId="{A488AE9D-EB15-4E70-AD40-BE0B689EBEED}" dt="2023-02-23T17:12:01.304" v="319" actId="478"/>
          <ac:picMkLst>
            <pc:docMk/>
            <pc:sldMk cId="3146374567" sldId="269"/>
            <ac:picMk id="12" creationId="{09CDC3AF-8CD0-ABE2-C7CD-C882648825B8}"/>
          </ac:picMkLst>
        </pc:picChg>
      </pc:sldChg>
      <pc:sldChg chg="addSp delSp modSp mod modTransition">
        <pc:chgData name="José Carlos Fernandes da Fonseca" userId="07404b6f-9afd-4847-b915-4b9fbc3be863" providerId="ADAL" clId="{A488AE9D-EB15-4E70-AD40-BE0B689EBEED}" dt="2023-02-24T20:47:29.826" v="4645"/>
        <pc:sldMkLst>
          <pc:docMk/>
          <pc:sldMk cId="3215953121" sldId="270"/>
        </pc:sldMkLst>
        <pc:spChg chg="del mod">
          <ac:chgData name="José Carlos Fernandes da Fonseca" userId="07404b6f-9afd-4847-b915-4b9fbc3be863" providerId="ADAL" clId="{A488AE9D-EB15-4E70-AD40-BE0B689EBEED}" dt="2023-02-24T20:46:30.812" v="4603" actId="478"/>
          <ac:spMkLst>
            <pc:docMk/>
            <pc:sldMk cId="3215953121" sldId="270"/>
            <ac:spMk id="2" creationId="{13D9B7A7-A7D4-F333-6665-218A01A4E205}"/>
          </ac:spMkLst>
        </pc:spChg>
        <pc:spChg chg="mod ord">
          <ac:chgData name="José Carlos Fernandes da Fonseca" userId="07404b6f-9afd-4847-b915-4b9fbc3be863" providerId="ADAL" clId="{A488AE9D-EB15-4E70-AD40-BE0B689EBEED}" dt="2023-02-24T20:46:53.104" v="4644" actId="1037"/>
          <ac:spMkLst>
            <pc:docMk/>
            <pc:sldMk cId="3215953121" sldId="270"/>
            <ac:spMk id="5" creationId="{B32CCD96-B56F-6094-418C-66E4672821F2}"/>
          </ac:spMkLst>
        </pc:spChg>
        <pc:spChg chg="del mod">
          <ac:chgData name="José Carlos Fernandes da Fonseca" userId="07404b6f-9afd-4847-b915-4b9fbc3be863" providerId="ADAL" clId="{A488AE9D-EB15-4E70-AD40-BE0B689EBEED}" dt="2023-02-24T03:20:25.175" v="2869" actId="478"/>
          <ac:spMkLst>
            <pc:docMk/>
            <pc:sldMk cId="3215953121" sldId="270"/>
            <ac:spMk id="6" creationId="{B1D60518-3143-8523-BAB9-F87F5CF7F24B}"/>
          </ac:spMkLst>
        </pc:spChg>
        <pc:spChg chg="mod ord">
          <ac:chgData name="José Carlos Fernandes da Fonseca" userId="07404b6f-9afd-4847-b915-4b9fbc3be863" providerId="ADAL" clId="{A488AE9D-EB15-4E70-AD40-BE0B689EBEED}" dt="2023-02-24T20:46:53.104" v="4644" actId="1037"/>
          <ac:spMkLst>
            <pc:docMk/>
            <pc:sldMk cId="3215953121" sldId="270"/>
            <ac:spMk id="7" creationId="{1F460430-5E85-3642-4DBA-40AB34EBB4E8}"/>
          </ac:spMkLst>
        </pc:spChg>
        <pc:spChg chg="add mod">
          <ac:chgData name="José Carlos Fernandes da Fonseca" userId="07404b6f-9afd-4847-b915-4b9fbc3be863" providerId="ADAL" clId="{A488AE9D-EB15-4E70-AD40-BE0B689EBEED}" dt="2023-02-24T20:46:38.384" v="4604" actId="108"/>
          <ac:spMkLst>
            <pc:docMk/>
            <pc:sldMk cId="3215953121" sldId="270"/>
            <ac:spMk id="8" creationId="{6B43F231-C4B4-8FF6-FC0F-D9A00DCC52A4}"/>
          </ac:spMkLst>
        </pc:spChg>
        <pc:spChg chg="del">
          <ac:chgData name="José Carlos Fernandes da Fonseca" userId="07404b6f-9afd-4847-b915-4b9fbc3be863" providerId="ADAL" clId="{A488AE9D-EB15-4E70-AD40-BE0B689EBEED}" dt="2023-02-24T03:20:23.174" v="2867" actId="478"/>
          <ac:spMkLst>
            <pc:docMk/>
            <pc:sldMk cId="3215953121" sldId="270"/>
            <ac:spMk id="8" creationId="{816671CD-80AE-D803-0AA6-6BCF6BAFA6D5}"/>
          </ac:spMkLst>
        </pc:spChg>
        <pc:spChg chg="mod">
          <ac:chgData name="José Carlos Fernandes da Fonseca" userId="07404b6f-9afd-4847-b915-4b9fbc3be863" providerId="ADAL" clId="{A488AE9D-EB15-4E70-AD40-BE0B689EBEED}" dt="2023-02-24T03:21:35.589" v="2899" actId="1076"/>
          <ac:spMkLst>
            <pc:docMk/>
            <pc:sldMk cId="3215953121" sldId="270"/>
            <ac:spMk id="10" creationId="{985AEC0E-6AAF-CE5F-6257-E14FE4AE83ED}"/>
          </ac:spMkLst>
        </pc:spChg>
        <pc:graphicFrameChg chg="add del mod">
          <ac:chgData name="José Carlos Fernandes da Fonseca" userId="07404b6f-9afd-4847-b915-4b9fbc3be863" providerId="ADAL" clId="{A488AE9D-EB15-4E70-AD40-BE0B689EBEED}" dt="2023-02-24T17:30:49.161" v="2986" actId="478"/>
          <ac:graphicFrameMkLst>
            <pc:docMk/>
            <pc:sldMk cId="3215953121" sldId="270"/>
            <ac:graphicFrameMk id="3" creationId="{A971AB31-126B-B228-D7C4-43625DDA3855}"/>
          </ac:graphicFrameMkLst>
        </pc:graphicFrameChg>
        <pc:graphicFrameChg chg="del mod">
          <ac:chgData name="José Carlos Fernandes da Fonseca" userId="07404b6f-9afd-4847-b915-4b9fbc3be863" providerId="ADAL" clId="{A488AE9D-EB15-4E70-AD40-BE0B689EBEED}" dt="2023-02-24T03:20:18.230" v="2866" actId="478"/>
          <ac:graphicFrameMkLst>
            <pc:docMk/>
            <pc:sldMk cId="3215953121" sldId="270"/>
            <ac:graphicFrameMk id="4" creationId="{1F36B8A9-6B98-EC96-E382-5923475FA4D0}"/>
          </ac:graphicFrameMkLst>
        </pc:graphicFrameChg>
        <pc:graphicFrameChg chg="add del mod">
          <ac:chgData name="José Carlos Fernandes da Fonseca" userId="07404b6f-9afd-4847-b915-4b9fbc3be863" providerId="ADAL" clId="{A488AE9D-EB15-4E70-AD40-BE0B689EBEED}" dt="2023-02-24T17:26:19.572" v="2962" actId="478"/>
          <ac:graphicFrameMkLst>
            <pc:docMk/>
            <pc:sldMk cId="3215953121" sldId="270"/>
            <ac:graphicFrameMk id="4" creationId="{A971AB31-126B-B228-D7C4-43625DDA3855}"/>
          </ac:graphicFrameMkLst>
        </pc:graphicFrameChg>
        <pc:graphicFrameChg chg="add mod ord">
          <ac:chgData name="José Carlos Fernandes da Fonseca" userId="07404b6f-9afd-4847-b915-4b9fbc3be863" providerId="ADAL" clId="{A488AE9D-EB15-4E70-AD40-BE0B689EBEED}" dt="2023-02-24T20:47:29.826" v="4645"/>
          <ac:graphicFrameMkLst>
            <pc:docMk/>
            <pc:sldMk cId="3215953121" sldId="270"/>
            <ac:graphicFrameMk id="6" creationId="{A971AB31-126B-B228-D7C4-43625DDA3855}"/>
          </ac:graphicFrameMkLst>
        </pc:graphicFrameChg>
      </pc:sldChg>
      <pc:sldChg chg="delSp modSp mod delAnim">
        <pc:chgData name="José Carlos Fernandes da Fonseca" userId="07404b6f-9afd-4847-b915-4b9fbc3be863" providerId="ADAL" clId="{A488AE9D-EB15-4E70-AD40-BE0B689EBEED}" dt="2023-02-24T20:37:18.249" v="4399" actId="113"/>
        <pc:sldMkLst>
          <pc:docMk/>
          <pc:sldMk cId="3743575806" sldId="271"/>
        </pc:sldMkLst>
        <pc:spChg chg="del">
          <ac:chgData name="José Carlos Fernandes da Fonseca" userId="07404b6f-9afd-4847-b915-4b9fbc3be863" providerId="ADAL" clId="{A488AE9D-EB15-4E70-AD40-BE0B689EBEED}" dt="2023-02-23T17:29:56.828" v="369" actId="478"/>
          <ac:spMkLst>
            <pc:docMk/>
            <pc:sldMk cId="3743575806" sldId="271"/>
            <ac:spMk id="3" creationId="{ABB60370-054D-9828-FC3C-CEE6D2449979}"/>
          </ac:spMkLst>
        </pc:spChg>
        <pc:spChg chg="mod">
          <ac:chgData name="José Carlos Fernandes da Fonseca" userId="07404b6f-9afd-4847-b915-4b9fbc3be863" providerId="ADAL" clId="{A488AE9D-EB15-4E70-AD40-BE0B689EBEED}" dt="2023-02-24T20:37:18.249" v="4399" actId="113"/>
          <ac:spMkLst>
            <pc:docMk/>
            <pc:sldMk cId="3743575806" sldId="271"/>
            <ac:spMk id="4" creationId="{64774F29-3C5D-E436-D690-FFB63ADD29B0}"/>
          </ac:spMkLst>
        </pc:spChg>
        <pc:spChg chg="mod">
          <ac:chgData name="José Carlos Fernandes da Fonseca" userId="07404b6f-9afd-4847-b915-4b9fbc3be863" providerId="ADAL" clId="{A488AE9D-EB15-4E70-AD40-BE0B689EBEED}" dt="2023-02-24T02:50:15.564" v="2862" actId="6549"/>
          <ac:spMkLst>
            <pc:docMk/>
            <pc:sldMk cId="3743575806" sldId="271"/>
            <ac:spMk id="10" creationId="{985AEC0E-6AAF-CE5F-6257-E14FE4AE83ED}"/>
          </ac:spMkLst>
        </pc:spChg>
        <pc:spChg chg="mod">
          <ac:chgData name="José Carlos Fernandes da Fonseca" userId="07404b6f-9afd-4847-b915-4b9fbc3be863" providerId="ADAL" clId="{A488AE9D-EB15-4E70-AD40-BE0B689EBEED}" dt="2023-02-24T17:41:40.078" v="3049" actId="6549"/>
          <ac:spMkLst>
            <pc:docMk/>
            <pc:sldMk cId="3743575806" sldId="271"/>
            <ac:spMk id="11" creationId="{17D2985C-9C4E-5418-79CF-B20A07ED0808}"/>
          </ac:spMkLst>
        </pc:spChg>
      </pc:sldChg>
      <pc:sldChg chg="modSp del mod ord">
        <pc:chgData name="José Carlos Fernandes da Fonseca" userId="07404b6f-9afd-4847-b915-4b9fbc3be863" providerId="ADAL" clId="{A488AE9D-EB15-4E70-AD40-BE0B689EBEED}" dt="2023-02-24T18:35:56.087" v="3112" actId="47"/>
        <pc:sldMkLst>
          <pc:docMk/>
          <pc:sldMk cId="552754301" sldId="272"/>
        </pc:sldMkLst>
        <pc:spChg chg="mod">
          <ac:chgData name="José Carlos Fernandes da Fonseca" userId="07404b6f-9afd-4847-b915-4b9fbc3be863" providerId="ADAL" clId="{A488AE9D-EB15-4E70-AD40-BE0B689EBEED}" dt="2023-02-23T17:30:37.228" v="373" actId="20577"/>
          <ac:spMkLst>
            <pc:docMk/>
            <pc:sldMk cId="552754301" sldId="272"/>
            <ac:spMk id="3" creationId="{4118E180-E12A-FB5E-5357-5618A58355A3}"/>
          </ac:spMkLst>
        </pc:spChg>
        <pc:spChg chg="mod">
          <ac:chgData name="José Carlos Fernandes da Fonseca" userId="07404b6f-9afd-4847-b915-4b9fbc3be863" providerId="ADAL" clId="{A488AE9D-EB15-4E70-AD40-BE0B689EBEED}" dt="2023-02-24T02:50:26.732" v="2864" actId="6549"/>
          <ac:spMkLst>
            <pc:docMk/>
            <pc:sldMk cId="552754301" sldId="272"/>
            <ac:spMk id="10" creationId="{985AEC0E-6AAF-CE5F-6257-E14FE4AE83ED}"/>
          </ac:spMkLst>
        </pc:spChg>
      </pc:sldChg>
      <pc:sldChg chg="addSp delSp modSp mod ord">
        <pc:chgData name="José Carlos Fernandes da Fonseca" userId="07404b6f-9afd-4847-b915-4b9fbc3be863" providerId="ADAL" clId="{A488AE9D-EB15-4E70-AD40-BE0B689EBEED}" dt="2023-02-24T20:59:56.848" v="4979" actId="1036"/>
        <pc:sldMkLst>
          <pc:docMk/>
          <pc:sldMk cId="26256120" sldId="274"/>
        </pc:sldMkLst>
        <pc:spChg chg="mod">
          <ac:chgData name="José Carlos Fernandes da Fonseca" userId="07404b6f-9afd-4847-b915-4b9fbc3be863" providerId="ADAL" clId="{A488AE9D-EB15-4E70-AD40-BE0B689EBEED}" dt="2023-02-24T20:59:46.887" v="4970" actId="1036"/>
          <ac:spMkLst>
            <pc:docMk/>
            <pc:sldMk cId="26256120" sldId="274"/>
            <ac:spMk id="2" creationId="{75AF1FC5-2B51-9FF8-1048-54A9E6B82BE5}"/>
          </ac:spMkLst>
        </pc:spChg>
        <pc:spChg chg="mod">
          <ac:chgData name="José Carlos Fernandes da Fonseca" userId="07404b6f-9afd-4847-b915-4b9fbc3be863" providerId="ADAL" clId="{A488AE9D-EB15-4E70-AD40-BE0B689EBEED}" dt="2023-02-24T20:59:46.887" v="4970" actId="1036"/>
          <ac:spMkLst>
            <pc:docMk/>
            <pc:sldMk cId="26256120" sldId="274"/>
            <ac:spMk id="3" creationId="{16978F99-D9B0-08A6-5D51-9A517455789B}"/>
          </ac:spMkLst>
        </pc:spChg>
        <pc:spChg chg="mod">
          <ac:chgData name="José Carlos Fernandes da Fonseca" userId="07404b6f-9afd-4847-b915-4b9fbc3be863" providerId="ADAL" clId="{A488AE9D-EB15-4E70-AD40-BE0B689EBEED}" dt="2023-02-24T20:59:53.109" v="4971" actId="14100"/>
          <ac:spMkLst>
            <pc:docMk/>
            <pc:sldMk cId="26256120" sldId="274"/>
            <ac:spMk id="4" creationId="{B7426FB6-BBC4-76D6-43EE-7917B5B7361A}"/>
          </ac:spMkLst>
        </pc:spChg>
        <pc:spChg chg="mod">
          <ac:chgData name="José Carlos Fernandes da Fonseca" userId="07404b6f-9afd-4847-b915-4b9fbc3be863" providerId="ADAL" clId="{A488AE9D-EB15-4E70-AD40-BE0B689EBEED}" dt="2023-02-24T20:59:53.109" v="4971" actId="14100"/>
          <ac:spMkLst>
            <pc:docMk/>
            <pc:sldMk cId="26256120" sldId="274"/>
            <ac:spMk id="5" creationId="{4EF074F4-B1BF-AF22-1E92-A578C3FC772D}"/>
          </ac:spMkLst>
        </pc:spChg>
        <pc:spChg chg="add mod">
          <ac:chgData name="José Carlos Fernandes da Fonseca" userId="07404b6f-9afd-4847-b915-4b9fbc3be863" providerId="ADAL" clId="{A488AE9D-EB15-4E70-AD40-BE0B689EBEED}" dt="2023-02-24T20:59:56.848" v="4979" actId="1036"/>
          <ac:spMkLst>
            <pc:docMk/>
            <pc:sldMk cId="26256120" sldId="274"/>
            <ac:spMk id="7" creationId="{6EC85A7F-EEE9-2206-3B4B-3EAB90A2E2D4}"/>
          </ac:spMkLst>
        </pc:spChg>
        <pc:spChg chg="del">
          <ac:chgData name="José Carlos Fernandes da Fonseca" userId="07404b6f-9afd-4847-b915-4b9fbc3be863" providerId="ADAL" clId="{A488AE9D-EB15-4E70-AD40-BE0B689EBEED}" dt="2023-02-23T20:57:15.977" v="2041" actId="478"/>
          <ac:spMkLst>
            <pc:docMk/>
            <pc:sldMk cId="26256120" sldId="274"/>
            <ac:spMk id="7" creationId="{DBCC8CE1-E803-3489-809B-ABC585B846F9}"/>
          </ac:spMkLst>
        </pc:spChg>
        <pc:spChg chg="add mod">
          <ac:chgData name="José Carlos Fernandes da Fonseca" userId="07404b6f-9afd-4847-b915-4b9fbc3be863" providerId="ADAL" clId="{A488AE9D-EB15-4E70-AD40-BE0B689EBEED}" dt="2023-02-24T20:58:09.089" v="4815" actId="14100"/>
          <ac:spMkLst>
            <pc:docMk/>
            <pc:sldMk cId="26256120" sldId="274"/>
            <ac:spMk id="8" creationId="{85147931-906F-E294-A5D9-4664238FFD99}"/>
          </ac:spMkLst>
        </pc:spChg>
        <pc:picChg chg="del">
          <ac:chgData name="José Carlos Fernandes da Fonseca" userId="07404b6f-9afd-4847-b915-4b9fbc3be863" providerId="ADAL" clId="{A488AE9D-EB15-4E70-AD40-BE0B689EBEED}" dt="2023-02-23T20:57:17.365" v="2042" actId="478"/>
          <ac:picMkLst>
            <pc:docMk/>
            <pc:sldMk cId="26256120" sldId="274"/>
            <ac:picMk id="12" creationId="{225D1632-CED1-6AE8-D023-7EE4840D1F20}"/>
          </ac:picMkLst>
        </pc:picChg>
      </pc:sldChg>
      <pc:sldChg chg="addSp delSp modSp mod">
        <pc:chgData name="José Carlos Fernandes da Fonseca" userId="07404b6f-9afd-4847-b915-4b9fbc3be863" providerId="ADAL" clId="{A488AE9D-EB15-4E70-AD40-BE0B689EBEED}" dt="2023-02-24T20:57:40.048" v="4803" actId="20577"/>
        <pc:sldMkLst>
          <pc:docMk/>
          <pc:sldMk cId="2421432337" sldId="275"/>
        </pc:sldMkLst>
        <pc:spChg chg="mod">
          <ac:chgData name="José Carlos Fernandes da Fonseca" userId="07404b6f-9afd-4847-b915-4b9fbc3be863" providerId="ADAL" clId="{A488AE9D-EB15-4E70-AD40-BE0B689EBEED}" dt="2023-02-24T20:57:40.048" v="4803" actId="20577"/>
          <ac:spMkLst>
            <pc:docMk/>
            <pc:sldMk cId="2421432337" sldId="275"/>
            <ac:spMk id="3" creationId="{2BAA8DC1-0AE7-8096-F400-6641EFBE22A1}"/>
          </ac:spMkLst>
        </pc:spChg>
        <pc:spChg chg="add mod">
          <ac:chgData name="José Carlos Fernandes da Fonseca" userId="07404b6f-9afd-4847-b915-4b9fbc3be863" providerId="ADAL" clId="{A488AE9D-EB15-4E70-AD40-BE0B689EBEED}" dt="2023-02-23T20:57:08.141" v="2040"/>
          <ac:spMkLst>
            <pc:docMk/>
            <pc:sldMk cId="2421432337" sldId="275"/>
            <ac:spMk id="4" creationId="{664146AD-F54F-EDD5-B8B1-FE44A07B833F}"/>
          </ac:spMkLst>
        </pc:spChg>
        <pc:spChg chg="del">
          <ac:chgData name="José Carlos Fernandes da Fonseca" userId="07404b6f-9afd-4847-b915-4b9fbc3be863" providerId="ADAL" clId="{A488AE9D-EB15-4E70-AD40-BE0B689EBEED}" dt="2023-02-23T20:57:07.251" v="2039" actId="478"/>
          <ac:spMkLst>
            <pc:docMk/>
            <pc:sldMk cId="2421432337" sldId="275"/>
            <ac:spMk id="11" creationId="{17D2985C-9C4E-5418-79CF-B20A07ED0808}"/>
          </ac:spMkLst>
        </pc:spChg>
        <pc:picChg chg="del">
          <ac:chgData name="José Carlos Fernandes da Fonseca" userId="07404b6f-9afd-4847-b915-4b9fbc3be863" providerId="ADAL" clId="{A488AE9D-EB15-4E70-AD40-BE0B689EBEED}" dt="2023-02-23T20:56:54.252" v="2038" actId="478"/>
          <ac:picMkLst>
            <pc:docMk/>
            <pc:sldMk cId="2421432337" sldId="275"/>
            <ac:picMk id="2" creationId="{0382A90A-6927-9F5C-3F3B-34D0BAF99EF3}"/>
          </ac:picMkLst>
        </pc:picChg>
      </pc:sldChg>
      <pc:sldChg chg="del">
        <pc:chgData name="José Carlos Fernandes da Fonseca" userId="07404b6f-9afd-4847-b915-4b9fbc3be863" providerId="ADAL" clId="{A488AE9D-EB15-4E70-AD40-BE0B689EBEED}" dt="2023-02-23T20:24:45.992" v="1629" actId="47"/>
        <pc:sldMkLst>
          <pc:docMk/>
          <pc:sldMk cId="2171723914" sldId="278"/>
        </pc:sldMkLst>
      </pc:sldChg>
      <pc:sldChg chg="modSp del mod">
        <pc:chgData name="José Carlos Fernandes da Fonseca" userId="07404b6f-9afd-4847-b915-4b9fbc3be863" providerId="ADAL" clId="{A488AE9D-EB15-4E70-AD40-BE0B689EBEED}" dt="2023-02-23T20:23:52.289" v="1628" actId="47"/>
        <pc:sldMkLst>
          <pc:docMk/>
          <pc:sldMk cId="2855537771" sldId="279"/>
        </pc:sldMkLst>
        <pc:spChg chg="mod">
          <ac:chgData name="José Carlos Fernandes da Fonseca" userId="07404b6f-9afd-4847-b915-4b9fbc3be863" providerId="ADAL" clId="{A488AE9D-EB15-4E70-AD40-BE0B689EBEED}" dt="2023-02-23T20:18:52.150" v="1434" actId="21"/>
          <ac:spMkLst>
            <pc:docMk/>
            <pc:sldMk cId="2855537771" sldId="279"/>
            <ac:spMk id="3" creationId="{2BAA8DC1-0AE7-8096-F400-6641EFBE22A1}"/>
          </ac:spMkLst>
        </pc:spChg>
      </pc:sldChg>
      <pc:sldChg chg="del">
        <pc:chgData name="José Carlos Fernandes da Fonseca" userId="07404b6f-9afd-4847-b915-4b9fbc3be863" providerId="ADAL" clId="{A488AE9D-EB15-4E70-AD40-BE0B689EBEED}" dt="2023-02-23T20:24:45.992" v="1629" actId="47"/>
        <pc:sldMkLst>
          <pc:docMk/>
          <pc:sldMk cId="4011567786" sldId="281"/>
        </pc:sldMkLst>
      </pc:sldChg>
      <pc:sldChg chg="del">
        <pc:chgData name="José Carlos Fernandes da Fonseca" userId="07404b6f-9afd-4847-b915-4b9fbc3be863" providerId="ADAL" clId="{A488AE9D-EB15-4E70-AD40-BE0B689EBEED}" dt="2023-02-23T20:24:45.992" v="1629" actId="47"/>
        <pc:sldMkLst>
          <pc:docMk/>
          <pc:sldMk cId="762101791" sldId="282"/>
        </pc:sldMkLst>
      </pc:sldChg>
      <pc:sldChg chg="del">
        <pc:chgData name="José Carlos Fernandes da Fonseca" userId="07404b6f-9afd-4847-b915-4b9fbc3be863" providerId="ADAL" clId="{A488AE9D-EB15-4E70-AD40-BE0B689EBEED}" dt="2023-02-23T20:24:45.992" v="1629" actId="47"/>
        <pc:sldMkLst>
          <pc:docMk/>
          <pc:sldMk cId="126356248" sldId="285"/>
        </pc:sldMkLst>
      </pc:sldChg>
      <pc:sldChg chg="delSp modSp mod">
        <pc:chgData name="José Carlos Fernandes da Fonseca" userId="07404b6f-9afd-4847-b915-4b9fbc3be863" providerId="ADAL" clId="{A488AE9D-EB15-4E70-AD40-BE0B689EBEED}" dt="2023-02-24T20:57:22.514" v="4802" actId="20577"/>
        <pc:sldMkLst>
          <pc:docMk/>
          <pc:sldMk cId="2634468748" sldId="287"/>
        </pc:sldMkLst>
        <pc:spChg chg="mod">
          <ac:chgData name="José Carlos Fernandes da Fonseca" userId="07404b6f-9afd-4847-b915-4b9fbc3be863" providerId="ADAL" clId="{A488AE9D-EB15-4E70-AD40-BE0B689EBEED}" dt="2023-02-24T20:57:22.514" v="4802" actId="20577"/>
          <ac:spMkLst>
            <pc:docMk/>
            <pc:sldMk cId="2634468748" sldId="287"/>
            <ac:spMk id="3" creationId="{2BAA8DC1-0AE7-8096-F400-6641EFBE22A1}"/>
          </ac:spMkLst>
        </pc:spChg>
        <pc:spChg chg="mod">
          <ac:chgData name="José Carlos Fernandes da Fonseca" userId="07404b6f-9afd-4847-b915-4b9fbc3be863" providerId="ADAL" clId="{A488AE9D-EB15-4E70-AD40-BE0B689EBEED}" dt="2023-02-23T20:52:20.336" v="1971" actId="20577"/>
          <ac:spMkLst>
            <pc:docMk/>
            <pc:sldMk cId="2634468748" sldId="287"/>
            <ac:spMk id="11" creationId="{17D2985C-9C4E-5418-79CF-B20A07ED0808}"/>
          </ac:spMkLst>
        </pc:spChg>
        <pc:picChg chg="del">
          <ac:chgData name="José Carlos Fernandes da Fonseca" userId="07404b6f-9afd-4847-b915-4b9fbc3be863" providerId="ADAL" clId="{A488AE9D-EB15-4E70-AD40-BE0B689EBEED}" dt="2023-02-23T20:52:12.945" v="1962" actId="478"/>
          <ac:picMkLst>
            <pc:docMk/>
            <pc:sldMk cId="2634468748" sldId="287"/>
            <ac:picMk id="2" creationId="{4882758F-6828-5C71-854E-F72B1E05BE98}"/>
          </ac:picMkLst>
        </pc:picChg>
      </pc:sldChg>
      <pc:sldChg chg="addSp delSp modSp mod delAnim">
        <pc:chgData name="José Carlos Fernandes da Fonseca" userId="07404b6f-9afd-4847-b915-4b9fbc3be863" providerId="ADAL" clId="{A488AE9D-EB15-4E70-AD40-BE0B689EBEED}" dt="2023-02-24T20:49:21.689" v="4678" actId="115"/>
        <pc:sldMkLst>
          <pc:docMk/>
          <pc:sldMk cId="1464605894" sldId="292"/>
        </pc:sldMkLst>
        <pc:spChg chg="del">
          <ac:chgData name="José Carlos Fernandes da Fonseca" userId="07404b6f-9afd-4847-b915-4b9fbc3be863" providerId="ADAL" clId="{A488AE9D-EB15-4E70-AD40-BE0B689EBEED}" dt="2023-02-23T18:26:32.894" v="448" actId="478"/>
          <ac:spMkLst>
            <pc:docMk/>
            <pc:sldMk cId="1464605894" sldId="292"/>
            <ac:spMk id="2" creationId="{B78824B9-856D-7E81-B04A-1B67CE3DF912}"/>
          </ac:spMkLst>
        </pc:spChg>
        <pc:spChg chg="mod">
          <ac:chgData name="José Carlos Fernandes da Fonseca" userId="07404b6f-9afd-4847-b915-4b9fbc3be863" providerId="ADAL" clId="{A488AE9D-EB15-4E70-AD40-BE0B689EBEED}" dt="2023-02-23T18:27:15.120" v="489" actId="6549"/>
          <ac:spMkLst>
            <pc:docMk/>
            <pc:sldMk cId="1464605894" sldId="292"/>
            <ac:spMk id="10" creationId="{985AEC0E-6AAF-CE5F-6257-E14FE4AE83ED}"/>
          </ac:spMkLst>
        </pc:spChg>
        <pc:spChg chg="mod">
          <ac:chgData name="José Carlos Fernandes da Fonseca" userId="07404b6f-9afd-4847-b915-4b9fbc3be863" providerId="ADAL" clId="{A488AE9D-EB15-4E70-AD40-BE0B689EBEED}" dt="2023-02-24T20:49:21.689" v="4678" actId="115"/>
          <ac:spMkLst>
            <pc:docMk/>
            <pc:sldMk cId="1464605894" sldId="292"/>
            <ac:spMk id="11" creationId="{17D2985C-9C4E-5418-79CF-B20A07ED0808}"/>
          </ac:spMkLst>
        </pc:spChg>
        <pc:spChg chg="del">
          <ac:chgData name="José Carlos Fernandes da Fonseca" userId="07404b6f-9afd-4847-b915-4b9fbc3be863" providerId="ADAL" clId="{A488AE9D-EB15-4E70-AD40-BE0B689EBEED}" dt="2023-02-24T20:49:06.984" v="4654" actId="478"/>
          <ac:spMkLst>
            <pc:docMk/>
            <pc:sldMk cId="1464605894" sldId="292"/>
            <ac:spMk id="15" creationId="{EFE0E8AC-C418-681A-345D-02B1F756409F}"/>
          </ac:spMkLst>
        </pc:spChg>
        <pc:picChg chg="add del mod">
          <ac:chgData name="José Carlos Fernandes da Fonseca" userId="07404b6f-9afd-4847-b915-4b9fbc3be863" providerId="ADAL" clId="{A488AE9D-EB15-4E70-AD40-BE0B689EBEED}" dt="2023-02-23T20:30:05.120" v="1633" actId="478"/>
          <ac:picMkLst>
            <pc:docMk/>
            <pc:sldMk cId="1464605894" sldId="292"/>
            <ac:picMk id="4" creationId="{DDD592C7-A032-F482-CF82-C6F0F1660FA2}"/>
          </ac:picMkLst>
        </pc:picChg>
        <pc:picChg chg="add mod">
          <ac:chgData name="José Carlos Fernandes da Fonseca" userId="07404b6f-9afd-4847-b915-4b9fbc3be863" providerId="ADAL" clId="{A488AE9D-EB15-4E70-AD40-BE0B689EBEED}" dt="2023-02-23T20:34:41.314" v="1648" actId="1582"/>
          <ac:picMkLst>
            <pc:docMk/>
            <pc:sldMk cId="1464605894" sldId="292"/>
            <ac:picMk id="6" creationId="{15DCFE1C-9F81-15FE-790B-ECEE9D438857}"/>
          </ac:picMkLst>
        </pc:picChg>
        <pc:picChg chg="del">
          <ac:chgData name="José Carlos Fernandes da Fonseca" userId="07404b6f-9afd-4847-b915-4b9fbc3be863" providerId="ADAL" clId="{A488AE9D-EB15-4E70-AD40-BE0B689EBEED}" dt="2023-02-23T20:34:22.615" v="1638" actId="478"/>
          <ac:picMkLst>
            <pc:docMk/>
            <pc:sldMk cId="1464605894" sldId="292"/>
            <ac:picMk id="18" creationId="{0D27C33C-3D62-5CED-18A5-EB38F1CDFD22}"/>
          </ac:picMkLst>
        </pc:picChg>
      </pc:sldChg>
      <pc:sldChg chg="addSp delSp modSp del mod">
        <pc:chgData name="José Carlos Fernandes da Fonseca" userId="07404b6f-9afd-4847-b915-4b9fbc3be863" providerId="ADAL" clId="{A488AE9D-EB15-4E70-AD40-BE0B689EBEED}" dt="2023-02-24T02:25:32.684" v="2250" actId="47"/>
        <pc:sldMkLst>
          <pc:docMk/>
          <pc:sldMk cId="1324062821" sldId="293"/>
        </pc:sldMkLst>
        <pc:spChg chg="add del mod">
          <ac:chgData name="José Carlos Fernandes da Fonseca" userId="07404b6f-9afd-4847-b915-4b9fbc3be863" providerId="ADAL" clId="{A488AE9D-EB15-4E70-AD40-BE0B689EBEED}" dt="2023-02-23T20:40:22.375" v="1717" actId="21"/>
          <ac:spMkLst>
            <pc:docMk/>
            <pc:sldMk cId="1324062821" sldId="293"/>
            <ac:spMk id="4" creationId="{4D9CBB33-87F8-9E36-F68D-D03F86C11969}"/>
          </ac:spMkLst>
        </pc:spChg>
        <pc:picChg chg="add">
          <ac:chgData name="José Carlos Fernandes da Fonseca" userId="07404b6f-9afd-4847-b915-4b9fbc3be863" providerId="ADAL" clId="{A488AE9D-EB15-4E70-AD40-BE0B689EBEED}" dt="2023-02-23T20:34:49.148" v="1650" actId="22"/>
          <ac:picMkLst>
            <pc:docMk/>
            <pc:sldMk cId="1324062821" sldId="293"/>
            <ac:picMk id="3" creationId="{42972708-34A4-AEEA-F0C0-1BD69363FEA6}"/>
          </ac:picMkLst>
        </pc:picChg>
        <pc:picChg chg="del">
          <ac:chgData name="José Carlos Fernandes da Fonseca" userId="07404b6f-9afd-4847-b915-4b9fbc3be863" providerId="ADAL" clId="{A488AE9D-EB15-4E70-AD40-BE0B689EBEED}" dt="2023-02-23T20:34:47.663" v="1649" actId="478"/>
          <ac:picMkLst>
            <pc:docMk/>
            <pc:sldMk cId="1324062821" sldId="293"/>
            <ac:picMk id="5" creationId="{1457B3FD-161E-1707-8BE3-438714A55305}"/>
          </ac:picMkLst>
        </pc:picChg>
      </pc:sldChg>
      <pc:sldChg chg="addSp delSp modSp mod delAnim">
        <pc:chgData name="José Carlos Fernandes da Fonseca" userId="07404b6f-9afd-4847-b915-4b9fbc3be863" providerId="ADAL" clId="{A488AE9D-EB15-4E70-AD40-BE0B689EBEED}" dt="2023-02-23T20:52:27.069" v="1980" actId="20577"/>
        <pc:sldMkLst>
          <pc:docMk/>
          <pc:sldMk cId="1229534159" sldId="296"/>
        </pc:sldMkLst>
        <pc:spChg chg="del mod">
          <ac:chgData name="José Carlos Fernandes da Fonseca" userId="07404b6f-9afd-4847-b915-4b9fbc3be863" providerId="ADAL" clId="{A488AE9D-EB15-4E70-AD40-BE0B689EBEED}" dt="2023-02-23T20:47:33.083" v="1772" actId="478"/>
          <ac:spMkLst>
            <pc:docMk/>
            <pc:sldMk cId="1229534159" sldId="296"/>
            <ac:spMk id="5" creationId="{F62FBC5A-A5AA-1BB9-88E0-194ADD1DEA5E}"/>
          </ac:spMkLst>
        </pc:spChg>
        <pc:spChg chg="mod">
          <ac:chgData name="José Carlos Fernandes da Fonseca" userId="07404b6f-9afd-4847-b915-4b9fbc3be863" providerId="ADAL" clId="{A488AE9D-EB15-4E70-AD40-BE0B689EBEED}" dt="2023-02-23T20:52:27.069" v="1980" actId="20577"/>
          <ac:spMkLst>
            <pc:docMk/>
            <pc:sldMk cId="1229534159" sldId="296"/>
            <ac:spMk id="11" creationId="{17D2985C-9C4E-5418-79CF-B20A07ED0808}"/>
          </ac:spMkLst>
        </pc:spChg>
        <pc:picChg chg="del">
          <ac:chgData name="José Carlos Fernandes da Fonseca" userId="07404b6f-9afd-4847-b915-4b9fbc3be863" providerId="ADAL" clId="{A488AE9D-EB15-4E70-AD40-BE0B689EBEED}" dt="2023-02-23T20:46:13.909" v="1758" actId="478"/>
          <ac:picMkLst>
            <pc:docMk/>
            <pc:sldMk cId="1229534159" sldId="296"/>
            <ac:picMk id="2" creationId="{ED8A1031-1046-5A0B-4A43-F4C294162E0A}"/>
          </ac:picMkLst>
        </pc:picChg>
        <pc:picChg chg="add mod ord modCrop">
          <ac:chgData name="José Carlos Fernandes da Fonseca" userId="07404b6f-9afd-4847-b915-4b9fbc3be863" providerId="ADAL" clId="{A488AE9D-EB15-4E70-AD40-BE0B689EBEED}" dt="2023-02-23T20:49:03.242" v="1799" actId="1582"/>
          <ac:picMkLst>
            <pc:docMk/>
            <pc:sldMk cId="1229534159" sldId="296"/>
            <ac:picMk id="3" creationId="{622253D2-D6C9-9557-60E7-80E9C5E7E502}"/>
          </ac:picMkLst>
        </pc:picChg>
      </pc:sldChg>
      <pc:sldChg chg="del">
        <pc:chgData name="José Carlos Fernandes da Fonseca" userId="07404b6f-9afd-4847-b915-4b9fbc3be863" providerId="ADAL" clId="{A488AE9D-EB15-4E70-AD40-BE0B689EBEED}" dt="2023-02-23T20:57:37.269" v="2044" actId="47"/>
        <pc:sldMkLst>
          <pc:docMk/>
          <pc:sldMk cId="3630004120" sldId="297"/>
        </pc:sldMkLst>
      </pc:sldChg>
      <pc:sldChg chg="modSp mod">
        <pc:chgData name="José Carlos Fernandes da Fonseca" userId="07404b6f-9afd-4847-b915-4b9fbc3be863" providerId="ADAL" clId="{A488AE9D-EB15-4E70-AD40-BE0B689EBEED}" dt="2023-02-23T20:10:02.334" v="1100" actId="14100"/>
        <pc:sldMkLst>
          <pc:docMk/>
          <pc:sldMk cId="3572486714" sldId="298"/>
        </pc:sldMkLst>
        <pc:spChg chg="mod">
          <ac:chgData name="José Carlos Fernandes da Fonseca" userId="07404b6f-9afd-4847-b915-4b9fbc3be863" providerId="ADAL" clId="{A488AE9D-EB15-4E70-AD40-BE0B689EBEED}" dt="2023-02-23T20:10:02.334" v="1100" actId="14100"/>
          <ac:spMkLst>
            <pc:docMk/>
            <pc:sldMk cId="3572486714" sldId="298"/>
            <ac:spMk id="3" creationId="{2BAA8DC1-0AE7-8096-F400-6641EFBE22A1}"/>
          </ac:spMkLst>
        </pc:spChg>
        <pc:spChg chg="mod">
          <ac:chgData name="José Carlos Fernandes da Fonseca" userId="07404b6f-9afd-4847-b915-4b9fbc3be863" providerId="ADAL" clId="{A488AE9D-EB15-4E70-AD40-BE0B689EBEED}" dt="2023-02-23T19:46:45.451" v="612" actId="20577"/>
          <ac:spMkLst>
            <pc:docMk/>
            <pc:sldMk cId="3572486714" sldId="298"/>
            <ac:spMk id="11" creationId="{17D2985C-9C4E-5418-79CF-B20A07ED0808}"/>
          </ac:spMkLst>
        </pc:spChg>
      </pc:sldChg>
      <pc:sldChg chg="delSp modSp del mod delAnim">
        <pc:chgData name="José Carlos Fernandes da Fonseca" userId="07404b6f-9afd-4847-b915-4b9fbc3be863" providerId="ADAL" clId="{A488AE9D-EB15-4E70-AD40-BE0B689EBEED}" dt="2023-02-23T19:46:15.804" v="600" actId="47"/>
        <pc:sldMkLst>
          <pc:docMk/>
          <pc:sldMk cId="2852042151" sldId="299"/>
        </pc:sldMkLst>
        <pc:spChg chg="del">
          <ac:chgData name="José Carlos Fernandes da Fonseca" userId="07404b6f-9afd-4847-b915-4b9fbc3be863" providerId="ADAL" clId="{A488AE9D-EB15-4E70-AD40-BE0B689EBEED}" dt="2023-02-23T19:45:35.917" v="595" actId="478"/>
          <ac:spMkLst>
            <pc:docMk/>
            <pc:sldMk cId="2852042151" sldId="299"/>
            <ac:spMk id="2" creationId="{DFBFFC06-35D1-9EB7-1A37-09A51DF79AF4}"/>
          </ac:spMkLst>
        </pc:spChg>
        <pc:spChg chg="mod">
          <ac:chgData name="José Carlos Fernandes da Fonseca" userId="07404b6f-9afd-4847-b915-4b9fbc3be863" providerId="ADAL" clId="{A488AE9D-EB15-4E70-AD40-BE0B689EBEED}" dt="2023-02-23T19:40:19.094" v="588" actId="6549"/>
          <ac:spMkLst>
            <pc:docMk/>
            <pc:sldMk cId="2852042151" sldId="299"/>
            <ac:spMk id="3" creationId="{2BAA8DC1-0AE7-8096-F400-6641EFBE22A1}"/>
          </ac:spMkLst>
        </pc:spChg>
      </pc:sldChg>
      <pc:sldChg chg="delSp modSp mod">
        <pc:chgData name="José Carlos Fernandes da Fonseca" userId="07404b6f-9afd-4847-b915-4b9fbc3be863" providerId="ADAL" clId="{A488AE9D-EB15-4E70-AD40-BE0B689EBEED}" dt="2023-02-24T20:51:19.692" v="4706" actId="6549"/>
        <pc:sldMkLst>
          <pc:docMk/>
          <pc:sldMk cId="3595317044" sldId="302"/>
        </pc:sldMkLst>
        <pc:spChg chg="del">
          <ac:chgData name="José Carlos Fernandes da Fonseca" userId="07404b6f-9afd-4847-b915-4b9fbc3be863" providerId="ADAL" clId="{A488AE9D-EB15-4E70-AD40-BE0B689EBEED}" dt="2023-02-23T19:45:30.049" v="594" actId="478"/>
          <ac:spMkLst>
            <pc:docMk/>
            <pc:sldMk cId="3595317044" sldId="302"/>
            <ac:spMk id="2" creationId="{FD782F91-D0C6-0046-390D-D486C5DA0E2A}"/>
          </ac:spMkLst>
        </pc:spChg>
        <pc:spChg chg="mod">
          <ac:chgData name="José Carlos Fernandes da Fonseca" userId="07404b6f-9afd-4847-b915-4b9fbc3be863" providerId="ADAL" clId="{A488AE9D-EB15-4E70-AD40-BE0B689EBEED}" dt="2023-02-24T02:34:15.394" v="2449" actId="6549"/>
          <ac:spMkLst>
            <pc:docMk/>
            <pc:sldMk cId="3595317044" sldId="302"/>
            <ac:spMk id="3" creationId="{2BAA8DC1-0AE7-8096-F400-6641EFBE22A1}"/>
          </ac:spMkLst>
        </pc:spChg>
        <pc:spChg chg="mod">
          <ac:chgData name="José Carlos Fernandes da Fonseca" userId="07404b6f-9afd-4847-b915-4b9fbc3be863" providerId="ADAL" clId="{A488AE9D-EB15-4E70-AD40-BE0B689EBEED}" dt="2023-02-24T20:51:19.692" v="4706" actId="6549"/>
          <ac:spMkLst>
            <pc:docMk/>
            <pc:sldMk cId="3595317044" sldId="302"/>
            <ac:spMk id="11" creationId="{17D2985C-9C4E-5418-79CF-B20A07ED0808}"/>
          </ac:spMkLst>
        </pc:spChg>
      </pc:sldChg>
      <pc:sldChg chg="del">
        <pc:chgData name="José Carlos Fernandes da Fonseca" userId="07404b6f-9afd-4847-b915-4b9fbc3be863" providerId="ADAL" clId="{A488AE9D-EB15-4E70-AD40-BE0B689EBEED}" dt="2023-02-23T19:37:33.340" v="557" actId="47"/>
        <pc:sldMkLst>
          <pc:docMk/>
          <pc:sldMk cId="1084422265" sldId="303"/>
        </pc:sldMkLst>
      </pc:sldChg>
      <pc:sldChg chg="del">
        <pc:chgData name="José Carlos Fernandes da Fonseca" userId="07404b6f-9afd-4847-b915-4b9fbc3be863" providerId="ADAL" clId="{A488AE9D-EB15-4E70-AD40-BE0B689EBEED}" dt="2023-02-23T18:29:34.601" v="501" actId="47"/>
        <pc:sldMkLst>
          <pc:docMk/>
          <pc:sldMk cId="2118869627" sldId="327"/>
        </pc:sldMkLst>
      </pc:sldChg>
      <pc:sldChg chg="delSp del mod delAnim">
        <pc:chgData name="José Carlos Fernandes da Fonseca" userId="07404b6f-9afd-4847-b915-4b9fbc3be863" providerId="ADAL" clId="{A488AE9D-EB15-4E70-AD40-BE0B689EBEED}" dt="2023-02-23T20:03:20.238" v="938" actId="47"/>
        <pc:sldMkLst>
          <pc:docMk/>
          <pc:sldMk cId="482648649" sldId="328"/>
        </pc:sldMkLst>
        <pc:spChg chg="del">
          <ac:chgData name="José Carlos Fernandes da Fonseca" userId="07404b6f-9afd-4847-b915-4b9fbc3be863" providerId="ADAL" clId="{A488AE9D-EB15-4E70-AD40-BE0B689EBEED}" dt="2023-02-23T20:01:24.193" v="936" actId="478"/>
          <ac:spMkLst>
            <pc:docMk/>
            <pc:sldMk cId="482648649" sldId="328"/>
            <ac:spMk id="3" creationId="{97FA13CE-3B5B-3636-0271-9B64026A1C98}"/>
          </ac:spMkLst>
        </pc:spChg>
      </pc:sldChg>
      <pc:sldChg chg="delSp modSp del mod">
        <pc:chgData name="José Carlos Fernandes da Fonseca" userId="07404b6f-9afd-4847-b915-4b9fbc3be863" providerId="ADAL" clId="{A488AE9D-EB15-4E70-AD40-BE0B689EBEED}" dt="2023-02-23T20:09:12.090" v="1099" actId="47"/>
        <pc:sldMkLst>
          <pc:docMk/>
          <pc:sldMk cId="4104676297" sldId="329"/>
        </pc:sldMkLst>
        <pc:spChg chg="del">
          <ac:chgData name="José Carlos Fernandes da Fonseca" userId="07404b6f-9afd-4847-b915-4b9fbc3be863" providerId="ADAL" clId="{A488AE9D-EB15-4E70-AD40-BE0B689EBEED}" dt="2023-02-23T19:46:57.578" v="614" actId="478"/>
          <ac:spMkLst>
            <pc:docMk/>
            <pc:sldMk cId="4104676297" sldId="329"/>
            <ac:spMk id="2" creationId="{0C77A339-0614-1FA9-9D92-A4798E902966}"/>
          </ac:spMkLst>
        </pc:spChg>
        <pc:spChg chg="mod">
          <ac:chgData name="José Carlos Fernandes da Fonseca" userId="07404b6f-9afd-4847-b915-4b9fbc3be863" providerId="ADAL" clId="{A488AE9D-EB15-4E70-AD40-BE0B689EBEED}" dt="2023-02-23T19:59:34.173" v="928" actId="113"/>
          <ac:spMkLst>
            <pc:docMk/>
            <pc:sldMk cId="4104676297" sldId="329"/>
            <ac:spMk id="3" creationId="{2BAA8DC1-0AE7-8096-F400-6641EFBE22A1}"/>
          </ac:spMkLst>
        </pc:spChg>
      </pc:sldChg>
      <pc:sldChg chg="modSp mod">
        <pc:chgData name="José Carlos Fernandes da Fonseca" userId="07404b6f-9afd-4847-b915-4b9fbc3be863" providerId="ADAL" clId="{A488AE9D-EB15-4E70-AD40-BE0B689EBEED}" dt="2023-02-24T02:46:13.877" v="2785" actId="20577"/>
        <pc:sldMkLst>
          <pc:docMk/>
          <pc:sldMk cId="1901198706" sldId="331"/>
        </pc:sldMkLst>
        <pc:spChg chg="mod">
          <ac:chgData name="José Carlos Fernandes da Fonseca" userId="07404b6f-9afd-4847-b915-4b9fbc3be863" providerId="ADAL" clId="{A488AE9D-EB15-4E70-AD40-BE0B689EBEED}" dt="2023-02-24T02:46:13.877" v="2785" actId="20577"/>
          <ac:spMkLst>
            <pc:docMk/>
            <pc:sldMk cId="1901198706" sldId="331"/>
            <ac:spMk id="3" creationId="{2BAA8DC1-0AE7-8096-F400-6641EFBE22A1}"/>
          </ac:spMkLst>
        </pc:spChg>
      </pc:sldChg>
      <pc:sldChg chg="delSp modSp del mod">
        <pc:chgData name="José Carlos Fernandes da Fonseca" userId="07404b6f-9afd-4847-b915-4b9fbc3be863" providerId="ADAL" clId="{A488AE9D-EB15-4E70-AD40-BE0B689EBEED}" dt="2023-02-24T02:41:48.407" v="2653" actId="47"/>
        <pc:sldMkLst>
          <pc:docMk/>
          <pc:sldMk cId="767638020" sldId="332"/>
        </pc:sldMkLst>
        <pc:spChg chg="del mod">
          <ac:chgData name="José Carlos Fernandes da Fonseca" userId="07404b6f-9afd-4847-b915-4b9fbc3be863" providerId="ADAL" clId="{A488AE9D-EB15-4E70-AD40-BE0B689EBEED}" dt="2023-02-24T02:41:14.629" v="2634"/>
          <ac:spMkLst>
            <pc:docMk/>
            <pc:sldMk cId="767638020" sldId="332"/>
            <ac:spMk id="3" creationId="{2BAA8DC1-0AE7-8096-F400-6641EFBE22A1}"/>
          </ac:spMkLst>
        </pc:spChg>
      </pc:sldChg>
      <pc:sldChg chg="del">
        <pc:chgData name="José Carlos Fernandes da Fonseca" userId="07404b6f-9afd-4847-b915-4b9fbc3be863" providerId="ADAL" clId="{A488AE9D-EB15-4E70-AD40-BE0B689EBEED}" dt="2023-02-23T21:10:33.913" v="2108" actId="47"/>
        <pc:sldMkLst>
          <pc:docMk/>
          <pc:sldMk cId="2092910849" sldId="333"/>
        </pc:sldMkLst>
      </pc:sldChg>
      <pc:sldChg chg="addSp delSp modSp del mod">
        <pc:chgData name="José Carlos Fernandes da Fonseca" userId="07404b6f-9afd-4847-b915-4b9fbc3be863" providerId="ADAL" clId="{A488AE9D-EB15-4E70-AD40-BE0B689EBEED}" dt="2023-02-24T02:45:29.977" v="2780" actId="47"/>
        <pc:sldMkLst>
          <pc:docMk/>
          <pc:sldMk cId="4164487005" sldId="334"/>
        </pc:sldMkLst>
        <pc:spChg chg="add mod">
          <ac:chgData name="José Carlos Fernandes da Fonseca" userId="07404b6f-9afd-4847-b915-4b9fbc3be863" providerId="ADAL" clId="{A488AE9D-EB15-4E70-AD40-BE0B689EBEED}" dt="2023-02-24T02:43:59.678" v="2739" actId="21"/>
          <ac:spMkLst>
            <pc:docMk/>
            <pc:sldMk cId="4164487005" sldId="334"/>
            <ac:spMk id="2" creationId="{D24A3764-88B6-5F45-919E-D693853E6341}"/>
          </ac:spMkLst>
        </pc:spChg>
        <pc:spChg chg="del mod">
          <ac:chgData name="José Carlos Fernandes da Fonseca" userId="07404b6f-9afd-4847-b915-4b9fbc3be863" providerId="ADAL" clId="{A488AE9D-EB15-4E70-AD40-BE0B689EBEED}" dt="2023-02-23T23:11:46.341" v="2197" actId="478"/>
          <ac:spMkLst>
            <pc:docMk/>
            <pc:sldMk cId="4164487005" sldId="334"/>
            <ac:spMk id="3" creationId="{2BAA8DC1-0AE7-8096-F400-6641EFBE22A1}"/>
          </ac:spMkLst>
        </pc:spChg>
        <pc:spChg chg="mod">
          <ac:chgData name="José Carlos Fernandes da Fonseca" userId="07404b6f-9afd-4847-b915-4b9fbc3be863" providerId="ADAL" clId="{A488AE9D-EB15-4E70-AD40-BE0B689EBEED}" dt="2023-02-23T23:12:04.385" v="2199" actId="1076"/>
          <ac:spMkLst>
            <pc:docMk/>
            <pc:sldMk cId="4164487005" sldId="334"/>
            <ac:spMk id="10" creationId="{985AEC0E-6AAF-CE5F-6257-E14FE4AE83ED}"/>
          </ac:spMkLst>
        </pc:spChg>
      </pc:sldChg>
      <pc:sldChg chg="del">
        <pc:chgData name="José Carlos Fernandes da Fonseca" userId="07404b6f-9afd-4847-b915-4b9fbc3be863" providerId="ADAL" clId="{A488AE9D-EB15-4E70-AD40-BE0B689EBEED}" dt="2023-02-23T23:13:38.229" v="2208" actId="47"/>
        <pc:sldMkLst>
          <pc:docMk/>
          <pc:sldMk cId="654823443" sldId="338"/>
        </pc:sldMkLst>
      </pc:sldChg>
      <pc:sldChg chg="addSp delSp modSp mod ord modTransition delAnim">
        <pc:chgData name="José Carlos Fernandes da Fonseca" userId="07404b6f-9afd-4847-b915-4b9fbc3be863" providerId="ADAL" clId="{A488AE9D-EB15-4E70-AD40-BE0B689EBEED}" dt="2023-02-24T20:41:18.230" v="4420" actId="6549"/>
        <pc:sldMkLst>
          <pc:docMk/>
          <pc:sldMk cId="4121422523" sldId="343"/>
        </pc:sldMkLst>
        <pc:spChg chg="del">
          <ac:chgData name="José Carlos Fernandes da Fonseca" userId="07404b6f-9afd-4847-b915-4b9fbc3be863" providerId="ADAL" clId="{A488AE9D-EB15-4E70-AD40-BE0B689EBEED}" dt="2023-02-23T17:05:09.547" v="151" actId="478"/>
          <ac:spMkLst>
            <pc:docMk/>
            <pc:sldMk cId="4121422523" sldId="343"/>
            <ac:spMk id="2" creationId="{7218B607-ED06-14F0-8C9A-E3A279D8C5E3}"/>
          </ac:spMkLst>
        </pc:spChg>
        <pc:spChg chg="mod">
          <ac:chgData name="José Carlos Fernandes da Fonseca" userId="07404b6f-9afd-4847-b915-4b9fbc3be863" providerId="ADAL" clId="{A488AE9D-EB15-4E70-AD40-BE0B689EBEED}" dt="2023-02-24T20:33:13.305" v="4394" actId="20577"/>
          <ac:spMkLst>
            <pc:docMk/>
            <pc:sldMk cId="4121422523" sldId="343"/>
            <ac:spMk id="3" creationId="{4118E180-E12A-FB5E-5357-5618A58355A3}"/>
          </ac:spMkLst>
        </pc:spChg>
        <pc:spChg chg="add mod">
          <ac:chgData name="José Carlos Fernandes da Fonseca" userId="07404b6f-9afd-4847-b915-4b9fbc3be863" providerId="ADAL" clId="{A488AE9D-EB15-4E70-AD40-BE0B689EBEED}" dt="2023-02-23T17:04:49.532" v="150"/>
          <ac:spMkLst>
            <pc:docMk/>
            <pc:sldMk cId="4121422523" sldId="343"/>
            <ac:spMk id="4" creationId="{13D574B4-882F-724C-DFAA-3DA92CD51446}"/>
          </ac:spMkLst>
        </pc:spChg>
        <pc:spChg chg="del">
          <ac:chgData name="José Carlos Fernandes da Fonseca" userId="07404b6f-9afd-4847-b915-4b9fbc3be863" providerId="ADAL" clId="{A488AE9D-EB15-4E70-AD40-BE0B689EBEED}" dt="2023-02-23T17:04:48.391" v="149" actId="478"/>
          <ac:spMkLst>
            <pc:docMk/>
            <pc:sldMk cId="4121422523" sldId="343"/>
            <ac:spMk id="10" creationId="{985AEC0E-6AAF-CE5F-6257-E14FE4AE83ED}"/>
          </ac:spMkLst>
        </pc:spChg>
        <pc:spChg chg="mod">
          <ac:chgData name="José Carlos Fernandes da Fonseca" userId="07404b6f-9afd-4847-b915-4b9fbc3be863" providerId="ADAL" clId="{A488AE9D-EB15-4E70-AD40-BE0B689EBEED}" dt="2023-02-24T20:41:18.230" v="4420" actId="6549"/>
          <ac:spMkLst>
            <pc:docMk/>
            <pc:sldMk cId="4121422523" sldId="343"/>
            <ac:spMk id="11" creationId="{17D2985C-9C4E-5418-79CF-B20A07ED0808}"/>
          </ac:spMkLst>
        </pc:spChg>
      </pc:sldChg>
      <pc:sldChg chg="del">
        <pc:chgData name="José Carlos Fernandes da Fonseca" userId="07404b6f-9afd-4847-b915-4b9fbc3be863" providerId="ADAL" clId="{A488AE9D-EB15-4E70-AD40-BE0B689EBEED}" dt="2023-02-23T17:30:53.433" v="374" actId="47"/>
        <pc:sldMkLst>
          <pc:docMk/>
          <pc:sldMk cId="2530552874" sldId="344"/>
        </pc:sldMkLst>
      </pc:sldChg>
      <pc:sldChg chg="addSp delSp modSp mod delAnim">
        <pc:chgData name="José Carlos Fernandes da Fonseca" userId="07404b6f-9afd-4847-b915-4b9fbc3be863" providerId="ADAL" clId="{A488AE9D-EB15-4E70-AD40-BE0B689EBEED}" dt="2023-02-24T02:40:08.580" v="2631" actId="1038"/>
        <pc:sldMkLst>
          <pc:docMk/>
          <pc:sldMk cId="1452597812" sldId="345"/>
        </pc:sldMkLst>
        <pc:spChg chg="add mod">
          <ac:chgData name="José Carlos Fernandes da Fonseca" userId="07404b6f-9afd-4847-b915-4b9fbc3be863" providerId="ADAL" clId="{A488AE9D-EB15-4E70-AD40-BE0B689EBEED}" dt="2023-02-24T02:40:08.580" v="2631" actId="1038"/>
          <ac:spMkLst>
            <pc:docMk/>
            <pc:sldMk cId="1452597812" sldId="345"/>
            <ac:spMk id="2" creationId="{D59BC0D5-6A1C-E4C2-32A7-BC54B17C594D}"/>
          </ac:spMkLst>
        </pc:spChg>
        <pc:spChg chg="mod">
          <ac:chgData name="José Carlos Fernandes da Fonseca" userId="07404b6f-9afd-4847-b915-4b9fbc3be863" providerId="ADAL" clId="{A488AE9D-EB15-4E70-AD40-BE0B689EBEED}" dt="2023-02-24T02:39:53.727" v="2589" actId="113"/>
          <ac:spMkLst>
            <pc:docMk/>
            <pc:sldMk cId="1452597812" sldId="345"/>
            <ac:spMk id="4" creationId="{D842D2E5-6408-9C91-FF4E-D929DA8FFAFE}"/>
          </ac:spMkLst>
        </pc:spChg>
        <pc:spChg chg="del">
          <ac:chgData name="José Carlos Fernandes da Fonseca" userId="07404b6f-9afd-4847-b915-4b9fbc3be863" providerId="ADAL" clId="{A488AE9D-EB15-4E70-AD40-BE0B689EBEED}" dt="2023-02-23T20:04:16.817" v="980" actId="478"/>
          <ac:spMkLst>
            <pc:docMk/>
            <pc:sldMk cId="1452597812" sldId="345"/>
            <ac:spMk id="16" creationId="{1BEFD407-3FC9-07DC-C94D-FE969075F1D4}"/>
          </ac:spMkLst>
        </pc:spChg>
      </pc:sldChg>
      <pc:sldChg chg="del">
        <pc:chgData name="José Carlos Fernandes da Fonseca" userId="07404b6f-9afd-4847-b915-4b9fbc3be863" providerId="ADAL" clId="{A488AE9D-EB15-4E70-AD40-BE0B689EBEED}" dt="2023-02-23T23:13:40.761" v="2209" actId="47"/>
        <pc:sldMkLst>
          <pc:docMk/>
          <pc:sldMk cId="2008964168" sldId="346"/>
        </pc:sldMkLst>
      </pc:sldChg>
      <pc:sldChg chg="del">
        <pc:chgData name="José Carlos Fernandes da Fonseca" userId="07404b6f-9afd-4847-b915-4b9fbc3be863" providerId="ADAL" clId="{A488AE9D-EB15-4E70-AD40-BE0B689EBEED}" dt="2023-02-23T17:30:58.476" v="375" actId="47"/>
        <pc:sldMkLst>
          <pc:docMk/>
          <pc:sldMk cId="1403849524" sldId="347"/>
        </pc:sldMkLst>
      </pc:sldChg>
      <pc:sldChg chg="modSp mod ord">
        <pc:chgData name="José Carlos Fernandes da Fonseca" userId="07404b6f-9afd-4847-b915-4b9fbc3be863" providerId="ADAL" clId="{A488AE9D-EB15-4E70-AD40-BE0B689EBEED}" dt="2023-02-24T18:53:55.993" v="3331" actId="6549"/>
        <pc:sldMkLst>
          <pc:docMk/>
          <pc:sldMk cId="731170985" sldId="348"/>
        </pc:sldMkLst>
        <pc:spChg chg="mod">
          <ac:chgData name="José Carlos Fernandes da Fonseca" userId="07404b6f-9afd-4847-b915-4b9fbc3be863" providerId="ADAL" clId="{A488AE9D-EB15-4E70-AD40-BE0B689EBEED}" dt="2023-02-24T18:53:55.993" v="3331" actId="6549"/>
          <ac:spMkLst>
            <pc:docMk/>
            <pc:sldMk cId="731170985" sldId="348"/>
            <ac:spMk id="2" creationId="{5BEDC24D-57EB-68BB-AF10-2BF13D8C77D0}"/>
          </ac:spMkLst>
        </pc:spChg>
        <pc:spChg chg="mod">
          <ac:chgData name="José Carlos Fernandes da Fonseca" userId="07404b6f-9afd-4847-b915-4b9fbc3be863" providerId="ADAL" clId="{A488AE9D-EB15-4E70-AD40-BE0B689EBEED}" dt="2023-02-24T02:50:20.599" v="2863" actId="6549"/>
          <ac:spMkLst>
            <pc:docMk/>
            <pc:sldMk cId="731170985" sldId="348"/>
            <ac:spMk id="10" creationId="{985AEC0E-6AAF-CE5F-6257-E14FE4AE83ED}"/>
          </ac:spMkLst>
        </pc:spChg>
      </pc:sldChg>
      <pc:sldChg chg="del">
        <pc:chgData name="José Carlos Fernandes da Fonseca" userId="07404b6f-9afd-4847-b915-4b9fbc3be863" providerId="ADAL" clId="{A488AE9D-EB15-4E70-AD40-BE0B689EBEED}" dt="2023-02-23T18:30:27.478" v="507" actId="47"/>
        <pc:sldMkLst>
          <pc:docMk/>
          <pc:sldMk cId="1939006694" sldId="349"/>
        </pc:sldMkLst>
      </pc:sldChg>
      <pc:sldChg chg="addSp delSp modSp mod delAnim modAnim">
        <pc:chgData name="José Carlos Fernandes da Fonseca" userId="07404b6f-9afd-4847-b915-4b9fbc3be863" providerId="ADAL" clId="{A488AE9D-EB15-4E70-AD40-BE0B689EBEED}" dt="2023-02-24T20:50:43.570" v="4685" actId="1076"/>
        <pc:sldMkLst>
          <pc:docMk/>
          <pc:sldMk cId="3830933239" sldId="350"/>
        </pc:sldMkLst>
        <pc:spChg chg="del mod">
          <ac:chgData name="José Carlos Fernandes da Fonseca" userId="07404b6f-9afd-4847-b915-4b9fbc3be863" providerId="ADAL" clId="{A488AE9D-EB15-4E70-AD40-BE0B689EBEED}" dt="2023-02-23T18:30:17.232" v="505" actId="478"/>
          <ac:spMkLst>
            <pc:docMk/>
            <pc:sldMk cId="3830933239" sldId="350"/>
            <ac:spMk id="2" creationId="{D0CD5080-D677-D04C-25F6-E3E757ECDEEB}"/>
          </ac:spMkLst>
        </pc:spChg>
        <pc:spChg chg="del">
          <ac:chgData name="José Carlos Fernandes da Fonseca" userId="07404b6f-9afd-4847-b915-4b9fbc3be863" providerId="ADAL" clId="{A488AE9D-EB15-4E70-AD40-BE0B689EBEED}" dt="2023-02-24T02:29:02.244" v="2273" actId="478"/>
          <ac:spMkLst>
            <pc:docMk/>
            <pc:sldMk cId="3830933239" sldId="350"/>
            <ac:spMk id="5" creationId="{3CB2F7ED-6ECB-3A50-4ABB-B63E52281260}"/>
          </ac:spMkLst>
        </pc:spChg>
        <pc:spChg chg="del">
          <ac:chgData name="José Carlos Fernandes da Fonseca" userId="07404b6f-9afd-4847-b915-4b9fbc3be863" providerId="ADAL" clId="{A488AE9D-EB15-4E70-AD40-BE0B689EBEED}" dt="2023-02-23T18:30:23.107" v="506" actId="478"/>
          <ac:spMkLst>
            <pc:docMk/>
            <pc:sldMk cId="3830933239" sldId="350"/>
            <ac:spMk id="6" creationId="{4DF7B292-B7B5-6394-20F6-0364AC78A9E6}"/>
          </ac:spMkLst>
        </pc:spChg>
        <pc:spChg chg="add del mod">
          <ac:chgData name="José Carlos Fernandes da Fonseca" userId="07404b6f-9afd-4847-b915-4b9fbc3be863" providerId="ADAL" clId="{A488AE9D-EB15-4E70-AD40-BE0B689EBEED}" dt="2023-02-24T20:50:38.613" v="4684" actId="478"/>
          <ac:spMkLst>
            <pc:docMk/>
            <pc:sldMk cId="3830933239" sldId="350"/>
            <ac:spMk id="8" creationId="{148736A5-5414-DE5D-5DE1-039A628FDC17}"/>
          </ac:spMkLst>
        </pc:spChg>
        <pc:graphicFrameChg chg="add mod">
          <ac:chgData name="José Carlos Fernandes da Fonseca" userId="07404b6f-9afd-4847-b915-4b9fbc3be863" providerId="ADAL" clId="{A488AE9D-EB15-4E70-AD40-BE0B689EBEED}" dt="2023-02-24T20:50:43.570" v="4685" actId="1076"/>
          <ac:graphicFrameMkLst>
            <pc:docMk/>
            <pc:sldMk cId="3830933239" sldId="350"/>
            <ac:graphicFrameMk id="7" creationId="{A05B5B05-B1CE-1645-0BB5-C869665F03BC}"/>
          </ac:graphicFrameMkLst>
        </pc:graphicFrameChg>
        <pc:picChg chg="del">
          <ac:chgData name="José Carlos Fernandes da Fonseca" userId="07404b6f-9afd-4847-b915-4b9fbc3be863" providerId="ADAL" clId="{A488AE9D-EB15-4E70-AD40-BE0B689EBEED}" dt="2023-02-23T19:34:24.812" v="509" actId="478"/>
          <ac:picMkLst>
            <pc:docMk/>
            <pc:sldMk cId="3830933239" sldId="350"/>
            <ac:picMk id="3" creationId="{3B756A1E-CD4F-BCB2-8721-DDA6B4A47F54}"/>
          </ac:picMkLst>
        </pc:picChg>
        <pc:picChg chg="del">
          <ac:chgData name="José Carlos Fernandes da Fonseca" userId="07404b6f-9afd-4847-b915-4b9fbc3be863" providerId="ADAL" clId="{A488AE9D-EB15-4E70-AD40-BE0B689EBEED}" dt="2023-02-23T18:30:11.548" v="502" actId="478"/>
          <ac:picMkLst>
            <pc:docMk/>
            <pc:sldMk cId="3830933239" sldId="350"/>
            <ac:picMk id="30" creationId="{06B0881C-6EFA-3B0D-44EB-3DBCE5AA8A9D}"/>
          </ac:picMkLst>
        </pc:picChg>
      </pc:sldChg>
      <pc:sldChg chg="del">
        <pc:chgData name="José Carlos Fernandes da Fonseca" userId="07404b6f-9afd-4847-b915-4b9fbc3be863" providerId="ADAL" clId="{A488AE9D-EB15-4E70-AD40-BE0B689EBEED}" dt="2023-02-23T18:30:41.393" v="508" actId="47"/>
        <pc:sldMkLst>
          <pc:docMk/>
          <pc:sldMk cId="419059014" sldId="351"/>
        </pc:sldMkLst>
      </pc:sldChg>
      <pc:sldChg chg="modSp del mod">
        <pc:chgData name="José Carlos Fernandes da Fonseca" userId="07404b6f-9afd-4847-b915-4b9fbc3be863" providerId="ADAL" clId="{A488AE9D-EB15-4E70-AD40-BE0B689EBEED}" dt="2023-02-23T23:11:37.333" v="2196" actId="47"/>
        <pc:sldMkLst>
          <pc:docMk/>
          <pc:sldMk cId="3311727576" sldId="352"/>
        </pc:sldMkLst>
        <pc:spChg chg="mod">
          <ac:chgData name="José Carlos Fernandes da Fonseca" userId="07404b6f-9afd-4847-b915-4b9fbc3be863" providerId="ADAL" clId="{A488AE9D-EB15-4E70-AD40-BE0B689EBEED}" dt="2023-02-23T21:10:53.303" v="2110" actId="1076"/>
          <ac:spMkLst>
            <pc:docMk/>
            <pc:sldMk cId="3311727576" sldId="352"/>
            <ac:spMk id="2" creationId="{BFA2A7EF-95BA-73E8-687A-0E2EED6295FD}"/>
          </ac:spMkLst>
        </pc:spChg>
        <pc:spChg chg="mod">
          <ac:chgData name="José Carlos Fernandes da Fonseca" userId="07404b6f-9afd-4847-b915-4b9fbc3be863" providerId="ADAL" clId="{A488AE9D-EB15-4E70-AD40-BE0B689EBEED}" dt="2023-02-23T21:10:49.581" v="2109" actId="6549"/>
          <ac:spMkLst>
            <pc:docMk/>
            <pc:sldMk cId="3311727576" sldId="352"/>
            <ac:spMk id="3" creationId="{2BAA8DC1-0AE7-8096-F400-6641EFBE22A1}"/>
          </ac:spMkLst>
        </pc:spChg>
      </pc:sldChg>
      <pc:sldChg chg="del">
        <pc:chgData name="José Carlos Fernandes da Fonseca" userId="07404b6f-9afd-4847-b915-4b9fbc3be863" providerId="ADAL" clId="{A488AE9D-EB15-4E70-AD40-BE0B689EBEED}" dt="2023-02-23T18:30:41.393" v="508" actId="47"/>
        <pc:sldMkLst>
          <pc:docMk/>
          <pc:sldMk cId="2276230386" sldId="354"/>
        </pc:sldMkLst>
      </pc:sldChg>
      <pc:sldChg chg="del">
        <pc:chgData name="José Carlos Fernandes da Fonseca" userId="07404b6f-9afd-4847-b915-4b9fbc3be863" providerId="ADAL" clId="{A488AE9D-EB15-4E70-AD40-BE0B689EBEED}" dt="2023-02-23T20:24:45.992" v="1629" actId="47"/>
        <pc:sldMkLst>
          <pc:docMk/>
          <pc:sldMk cId="3048967316" sldId="355"/>
        </pc:sldMkLst>
      </pc:sldChg>
      <pc:sldChg chg="del">
        <pc:chgData name="José Carlos Fernandes da Fonseca" userId="07404b6f-9afd-4847-b915-4b9fbc3be863" providerId="ADAL" clId="{A488AE9D-EB15-4E70-AD40-BE0B689EBEED}" dt="2023-02-23T23:13:35.507" v="2207" actId="47"/>
        <pc:sldMkLst>
          <pc:docMk/>
          <pc:sldMk cId="2839246056" sldId="356"/>
        </pc:sldMkLst>
      </pc:sldChg>
      <pc:sldChg chg="modSp mod">
        <pc:chgData name="José Carlos Fernandes da Fonseca" userId="07404b6f-9afd-4847-b915-4b9fbc3be863" providerId="ADAL" clId="{A488AE9D-EB15-4E70-AD40-BE0B689EBEED}" dt="2023-02-24T02:45:35.583" v="2783" actId="20577"/>
        <pc:sldMkLst>
          <pc:docMk/>
          <pc:sldMk cId="4321529" sldId="357"/>
        </pc:sldMkLst>
        <pc:spChg chg="mod">
          <ac:chgData name="José Carlos Fernandes da Fonseca" userId="07404b6f-9afd-4847-b915-4b9fbc3be863" providerId="ADAL" clId="{A488AE9D-EB15-4E70-AD40-BE0B689EBEED}" dt="2023-02-24T02:45:35.583" v="2783" actId="20577"/>
          <ac:spMkLst>
            <pc:docMk/>
            <pc:sldMk cId="4321529" sldId="357"/>
            <ac:spMk id="3" creationId="{2BAA8DC1-0AE7-8096-F400-6641EFBE22A1}"/>
          </ac:spMkLst>
        </pc:spChg>
      </pc:sldChg>
      <pc:sldChg chg="addSp delSp modSp del mod">
        <pc:chgData name="José Carlos Fernandes da Fonseca" userId="07404b6f-9afd-4847-b915-4b9fbc3be863" providerId="ADAL" clId="{A488AE9D-EB15-4E70-AD40-BE0B689EBEED}" dt="2023-02-23T20:35:55.010" v="1651" actId="47"/>
        <pc:sldMkLst>
          <pc:docMk/>
          <pc:sldMk cId="3455181734" sldId="362"/>
        </pc:sldMkLst>
        <pc:picChg chg="add mod">
          <ac:chgData name="José Carlos Fernandes da Fonseca" userId="07404b6f-9afd-4847-b915-4b9fbc3be863" providerId="ADAL" clId="{A488AE9D-EB15-4E70-AD40-BE0B689EBEED}" dt="2023-02-23T20:34:06.411" v="1637" actId="1076"/>
          <ac:picMkLst>
            <pc:docMk/>
            <pc:sldMk cId="3455181734" sldId="362"/>
            <ac:picMk id="3" creationId="{490AC396-BFD6-246C-0E11-4F5B0DCFF60D}"/>
          </ac:picMkLst>
        </pc:picChg>
        <pc:picChg chg="del">
          <ac:chgData name="José Carlos Fernandes da Fonseca" userId="07404b6f-9afd-4847-b915-4b9fbc3be863" providerId="ADAL" clId="{A488AE9D-EB15-4E70-AD40-BE0B689EBEED}" dt="2023-02-23T20:34:03.578" v="1636" actId="478"/>
          <ac:picMkLst>
            <pc:docMk/>
            <pc:sldMk cId="3455181734" sldId="362"/>
            <ac:picMk id="7" creationId="{B45CCEC7-30E7-AB07-30D2-1C5FBAE608AF}"/>
          </ac:picMkLst>
        </pc:picChg>
      </pc:sldChg>
      <pc:sldChg chg="delSp del mod delAnim">
        <pc:chgData name="José Carlos Fernandes da Fonseca" userId="07404b6f-9afd-4847-b915-4b9fbc3be863" providerId="ADAL" clId="{A488AE9D-EB15-4E70-AD40-BE0B689EBEED}" dt="2023-02-23T20:36:42.526" v="1657" actId="47"/>
        <pc:sldMkLst>
          <pc:docMk/>
          <pc:sldMk cId="2212507958" sldId="364"/>
        </pc:sldMkLst>
        <pc:spChg chg="del">
          <ac:chgData name="José Carlos Fernandes da Fonseca" userId="07404b6f-9afd-4847-b915-4b9fbc3be863" providerId="ADAL" clId="{A488AE9D-EB15-4E70-AD40-BE0B689EBEED}" dt="2023-02-23T20:36:27.516" v="1655" actId="21"/>
          <ac:spMkLst>
            <pc:docMk/>
            <pc:sldMk cId="2212507958" sldId="364"/>
            <ac:spMk id="4" creationId="{0346CCB1-88F4-6FF5-DECB-20F67B0A2F61}"/>
          </ac:spMkLst>
        </pc:spChg>
        <pc:spChg chg="del">
          <ac:chgData name="José Carlos Fernandes da Fonseca" userId="07404b6f-9afd-4847-b915-4b9fbc3be863" providerId="ADAL" clId="{A488AE9D-EB15-4E70-AD40-BE0B689EBEED}" dt="2023-02-23T18:27:45.933" v="490" actId="478"/>
          <ac:spMkLst>
            <pc:docMk/>
            <pc:sldMk cId="2212507958" sldId="364"/>
            <ac:spMk id="8" creationId="{3B278151-7E82-B578-6CBE-8C42BA811FAC}"/>
          </ac:spMkLst>
        </pc:spChg>
      </pc:sldChg>
      <pc:sldChg chg="addSp delSp modSp del mod delAnim modAnim">
        <pc:chgData name="José Carlos Fernandes da Fonseca" userId="07404b6f-9afd-4847-b915-4b9fbc3be863" providerId="ADAL" clId="{A488AE9D-EB15-4E70-AD40-BE0B689EBEED}" dt="2023-02-23T20:45:09.257" v="1757" actId="47"/>
        <pc:sldMkLst>
          <pc:docMk/>
          <pc:sldMk cId="731664612" sldId="365"/>
        </pc:sldMkLst>
        <pc:grpChg chg="del">
          <ac:chgData name="José Carlos Fernandes da Fonseca" userId="07404b6f-9afd-4847-b915-4b9fbc3be863" providerId="ADAL" clId="{A488AE9D-EB15-4E70-AD40-BE0B689EBEED}" dt="2023-02-23T20:37:51.950" v="1668" actId="21"/>
          <ac:grpSpMkLst>
            <pc:docMk/>
            <pc:sldMk cId="731664612" sldId="365"/>
            <ac:grpSpMk id="6" creationId="{1F7E0994-176F-236A-DA8D-2802BCB49505}"/>
          </ac:grpSpMkLst>
        </pc:grpChg>
        <pc:picChg chg="add del mod">
          <ac:chgData name="José Carlos Fernandes da Fonseca" userId="07404b6f-9afd-4847-b915-4b9fbc3be863" providerId="ADAL" clId="{A488AE9D-EB15-4E70-AD40-BE0B689EBEED}" dt="2023-02-23T20:44:34.218" v="1752" actId="21"/>
          <ac:picMkLst>
            <pc:docMk/>
            <pc:sldMk cId="731664612" sldId="365"/>
            <ac:picMk id="2" creationId="{B9D36980-DAE0-FEA4-7A92-D663F21962FC}"/>
          </ac:picMkLst>
        </pc:picChg>
        <pc:picChg chg="del">
          <ac:chgData name="José Carlos Fernandes da Fonseca" userId="07404b6f-9afd-4847-b915-4b9fbc3be863" providerId="ADAL" clId="{A488AE9D-EB15-4E70-AD40-BE0B689EBEED}" dt="2023-02-23T20:37:23.517" v="1665" actId="478"/>
          <ac:picMkLst>
            <pc:docMk/>
            <pc:sldMk cId="731664612" sldId="365"/>
            <ac:picMk id="7" creationId="{B45CCEC7-30E7-AB07-30D2-1C5FBAE608AF}"/>
          </ac:picMkLst>
        </pc:picChg>
      </pc:sldChg>
      <pc:sldChg chg="delSp del mod delAnim">
        <pc:chgData name="José Carlos Fernandes da Fonseca" userId="07404b6f-9afd-4847-b915-4b9fbc3be863" providerId="ADAL" clId="{A488AE9D-EB15-4E70-AD40-BE0B689EBEED}" dt="2023-02-23T20:36:59.636" v="1661" actId="47"/>
        <pc:sldMkLst>
          <pc:docMk/>
          <pc:sldMk cId="3487208468" sldId="366"/>
        </pc:sldMkLst>
        <pc:spChg chg="del">
          <ac:chgData name="José Carlos Fernandes da Fonseca" userId="07404b6f-9afd-4847-b915-4b9fbc3be863" providerId="ADAL" clId="{A488AE9D-EB15-4E70-AD40-BE0B689EBEED}" dt="2023-02-23T20:36:45.134" v="1658" actId="21"/>
          <ac:spMkLst>
            <pc:docMk/>
            <pc:sldMk cId="3487208468" sldId="366"/>
            <ac:spMk id="4" creationId="{1B4F9C3F-BB88-2C27-4DC1-58186467EEB5}"/>
          </ac:spMkLst>
        </pc:spChg>
        <pc:spChg chg="del">
          <ac:chgData name="José Carlos Fernandes da Fonseca" userId="07404b6f-9afd-4847-b915-4b9fbc3be863" providerId="ADAL" clId="{A488AE9D-EB15-4E70-AD40-BE0B689EBEED}" dt="2023-02-23T18:27:47.988" v="491" actId="478"/>
          <ac:spMkLst>
            <pc:docMk/>
            <pc:sldMk cId="3487208468" sldId="366"/>
            <ac:spMk id="9" creationId="{692C5048-2488-3923-9658-6328FEAC866D}"/>
          </ac:spMkLst>
        </pc:spChg>
      </pc:sldChg>
      <pc:sldChg chg="delSp del mod delAnim">
        <pc:chgData name="José Carlos Fernandes da Fonseca" userId="07404b6f-9afd-4847-b915-4b9fbc3be863" providerId="ADAL" clId="{A488AE9D-EB15-4E70-AD40-BE0B689EBEED}" dt="2023-02-23T20:37:18.027" v="1664" actId="47"/>
        <pc:sldMkLst>
          <pc:docMk/>
          <pc:sldMk cId="346881165" sldId="367"/>
        </pc:sldMkLst>
        <pc:spChg chg="del">
          <ac:chgData name="José Carlos Fernandes da Fonseca" userId="07404b6f-9afd-4847-b915-4b9fbc3be863" providerId="ADAL" clId="{A488AE9D-EB15-4E70-AD40-BE0B689EBEED}" dt="2023-02-23T20:37:11.129" v="1662" actId="21"/>
          <ac:spMkLst>
            <pc:docMk/>
            <pc:sldMk cId="346881165" sldId="367"/>
            <ac:spMk id="4" creationId="{01ADD05A-9420-BF1D-A97F-27569945748B}"/>
          </ac:spMkLst>
        </pc:spChg>
        <pc:spChg chg="del">
          <ac:chgData name="José Carlos Fernandes da Fonseca" userId="07404b6f-9afd-4847-b915-4b9fbc3be863" providerId="ADAL" clId="{A488AE9D-EB15-4E70-AD40-BE0B689EBEED}" dt="2023-02-23T18:27:49.695" v="492" actId="478"/>
          <ac:spMkLst>
            <pc:docMk/>
            <pc:sldMk cId="346881165" sldId="367"/>
            <ac:spMk id="10" creationId="{0544930A-F147-F0FD-0079-707174AE90CF}"/>
          </ac:spMkLst>
        </pc:spChg>
      </pc:sldChg>
      <pc:sldChg chg="del">
        <pc:chgData name="José Carlos Fernandes da Fonseca" userId="07404b6f-9afd-4847-b915-4b9fbc3be863" providerId="ADAL" clId="{A488AE9D-EB15-4E70-AD40-BE0B689EBEED}" dt="2023-02-23T20:24:45.992" v="1629" actId="47"/>
        <pc:sldMkLst>
          <pc:docMk/>
          <pc:sldMk cId="2290319505" sldId="368"/>
        </pc:sldMkLst>
      </pc:sldChg>
      <pc:sldChg chg="del">
        <pc:chgData name="José Carlos Fernandes da Fonseca" userId="07404b6f-9afd-4847-b915-4b9fbc3be863" providerId="ADAL" clId="{A488AE9D-EB15-4E70-AD40-BE0B689EBEED}" dt="2023-02-23T20:24:45.992" v="1629" actId="47"/>
        <pc:sldMkLst>
          <pc:docMk/>
          <pc:sldMk cId="4105050667" sldId="369"/>
        </pc:sldMkLst>
      </pc:sldChg>
      <pc:sldChg chg="del">
        <pc:chgData name="José Carlos Fernandes da Fonseca" userId="07404b6f-9afd-4847-b915-4b9fbc3be863" providerId="ADAL" clId="{A488AE9D-EB15-4E70-AD40-BE0B689EBEED}" dt="2023-02-23T20:24:45.992" v="1629" actId="47"/>
        <pc:sldMkLst>
          <pc:docMk/>
          <pc:sldMk cId="2281410873" sldId="370"/>
        </pc:sldMkLst>
      </pc:sldChg>
      <pc:sldChg chg="del">
        <pc:chgData name="José Carlos Fernandes da Fonseca" userId="07404b6f-9afd-4847-b915-4b9fbc3be863" providerId="ADAL" clId="{A488AE9D-EB15-4E70-AD40-BE0B689EBEED}" dt="2023-02-23T20:24:45.992" v="1629" actId="47"/>
        <pc:sldMkLst>
          <pc:docMk/>
          <pc:sldMk cId="2630940344" sldId="372"/>
        </pc:sldMkLst>
      </pc:sldChg>
      <pc:sldChg chg="del">
        <pc:chgData name="José Carlos Fernandes da Fonseca" userId="07404b6f-9afd-4847-b915-4b9fbc3be863" providerId="ADAL" clId="{A488AE9D-EB15-4E70-AD40-BE0B689EBEED}" dt="2023-02-23T20:24:45.992" v="1629" actId="47"/>
        <pc:sldMkLst>
          <pc:docMk/>
          <pc:sldMk cId="4210622752" sldId="373"/>
        </pc:sldMkLst>
      </pc:sldChg>
      <pc:sldChg chg="del">
        <pc:chgData name="José Carlos Fernandes da Fonseca" userId="07404b6f-9afd-4847-b915-4b9fbc3be863" providerId="ADAL" clId="{A488AE9D-EB15-4E70-AD40-BE0B689EBEED}" dt="2023-02-23T20:24:45.992" v="1629" actId="47"/>
        <pc:sldMkLst>
          <pc:docMk/>
          <pc:sldMk cId="187217213" sldId="374"/>
        </pc:sldMkLst>
      </pc:sldChg>
      <pc:sldChg chg="addSp modSp add mod ord">
        <pc:chgData name="José Carlos Fernandes da Fonseca" userId="07404b6f-9afd-4847-b915-4b9fbc3be863" providerId="ADAL" clId="{A488AE9D-EB15-4E70-AD40-BE0B689EBEED}" dt="2023-02-24T20:50:30.259" v="4683" actId="6549"/>
        <pc:sldMkLst>
          <pc:docMk/>
          <pc:sldMk cId="2494875351" sldId="375"/>
        </pc:sldMkLst>
        <pc:spChg chg="mod">
          <ac:chgData name="José Carlos Fernandes da Fonseca" userId="07404b6f-9afd-4847-b915-4b9fbc3be863" providerId="ADAL" clId="{A488AE9D-EB15-4E70-AD40-BE0B689EBEED}" dt="2023-02-24T20:50:30.259" v="4683" actId="6549"/>
          <ac:spMkLst>
            <pc:docMk/>
            <pc:sldMk cId="2494875351" sldId="375"/>
            <ac:spMk id="4" creationId="{D842D2E5-6408-9C91-FF4E-D929DA8FFAFE}"/>
          </ac:spMkLst>
        </pc:spChg>
        <pc:spChg chg="mod">
          <ac:chgData name="José Carlos Fernandes da Fonseca" userId="07404b6f-9afd-4847-b915-4b9fbc3be863" providerId="ADAL" clId="{A488AE9D-EB15-4E70-AD40-BE0B689EBEED}" dt="2023-02-23T23:16:12.778" v="2245"/>
          <ac:spMkLst>
            <pc:docMk/>
            <pc:sldMk cId="2494875351" sldId="375"/>
            <ac:spMk id="7" creationId="{7B7B9F95-7489-0D0A-1FD3-76440D1AD13A}"/>
          </ac:spMkLst>
        </pc:spChg>
        <pc:spChg chg="mod">
          <ac:chgData name="José Carlos Fernandes da Fonseca" userId="07404b6f-9afd-4847-b915-4b9fbc3be863" providerId="ADAL" clId="{A488AE9D-EB15-4E70-AD40-BE0B689EBEED}" dt="2023-02-23T23:16:12.778" v="2245"/>
          <ac:spMkLst>
            <pc:docMk/>
            <pc:sldMk cId="2494875351" sldId="375"/>
            <ac:spMk id="8" creationId="{C49B399E-4F22-0884-80CA-45C116DDCA1A}"/>
          </ac:spMkLst>
        </pc:spChg>
        <pc:spChg chg="mod">
          <ac:chgData name="José Carlos Fernandes da Fonseca" userId="07404b6f-9afd-4847-b915-4b9fbc3be863" providerId="ADAL" clId="{A488AE9D-EB15-4E70-AD40-BE0B689EBEED}" dt="2023-02-23T23:16:12.778" v="2245"/>
          <ac:spMkLst>
            <pc:docMk/>
            <pc:sldMk cId="2494875351" sldId="375"/>
            <ac:spMk id="9" creationId="{CD585074-FC73-3AB0-60DD-286DBA436410}"/>
          </ac:spMkLst>
        </pc:spChg>
        <pc:spChg chg="mod">
          <ac:chgData name="José Carlos Fernandes da Fonseca" userId="07404b6f-9afd-4847-b915-4b9fbc3be863" providerId="ADAL" clId="{A488AE9D-EB15-4E70-AD40-BE0B689EBEED}" dt="2023-02-23T23:16:12.778" v="2245"/>
          <ac:spMkLst>
            <pc:docMk/>
            <pc:sldMk cId="2494875351" sldId="375"/>
            <ac:spMk id="11" creationId="{B611F891-C129-9B55-E5C0-5850CAD86B7C}"/>
          </ac:spMkLst>
        </pc:spChg>
        <pc:spChg chg="mod">
          <ac:chgData name="José Carlos Fernandes da Fonseca" userId="07404b6f-9afd-4847-b915-4b9fbc3be863" providerId="ADAL" clId="{A488AE9D-EB15-4E70-AD40-BE0B689EBEED}" dt="2023-02-23T23:16:12.778" v="2245"/>
          <ac:spMkLst>
            <pc:docMk/>
            <pc:sldMk cId="2494875351" sldId="375"/>
            <ac:spMk id="12" creationId="{091A7681-9C21-FE57-4E88-2FA72FC456FA}"/>
          </ac:spMkLst>
        </pc:spChg>
        <pc:spChg chg="mod">
          <ac:chgData name="José Carlos Fernandes da Fonseca" userId="07404b6f-9afd-4847-b915-4b9fbc3be863" providerId="ADAL" clId="{A488AE9D-EB15-4E70-AD40-BE0B689EBEED}" dt="2023-02-23T23:16:12.778" v="2245"/>
          <ac:spMkLst>
            <pc:docMk/>
            <pc:sldMk cId="2494875351" sldId="375"/>
            <ac:spMk id="13" creationId="{35B5830B-8257-9C57-0CEA-35076C941976}"/>
          </ac:spMkLst>
        </pc:spChg>
        <pc:spChg chg="mod">
          <ac:chgData name="José Carlos Fernandes da Fonseca" userId="07404b6f-9afd-4847-b915-4b9fbc3be863" providerId="ADAL" clId="{A488AE9D-EB15-4E70-AD40-BE0B689EBEED}" dt="2023-02-23T23:16:12.778" v="2245"/>
          <ac:spMkLst>
            <pc:docMk/>
            <pc:sldMk cId="2494875351" sldId="375"/>
            <ac:spMk id="14" creationId="{0B3BC49A-8BC9-15B0-241C-CA2EA9102933}"/>
          </ac:spMkLst>
        </pc:spChg>
        <pc:spChg chg="mod">
          <ac:chgData name="José Carlos Fernandes da Fonseca" userId="07404b6f-9afd-4847-b915-4b9fbc3be863" providerId="ADAL" clId="{A488AE9D-EB15-4E70-AD40-BE0B689EBEED}" dt="2023-02-23T23:16:12.778" v="2245"/>
          <ac:spMkLst>
            <pc:docMk/>
            <pc:sldMk cId="2494875351" sldId="375"/>
            <ac:spMk id="15" creationId="{E061E1D6-6384-662A-1071-E5D474CE8605}"/>
          </ac:spMkLst>
        </pc:spChg>
        <pc:spChg chg="mod">
          <ac:chgData name="José Carlos Fernandes da Fonseca" userId="07404b6f-9afd-4847-b915-4b9fbc3be863" providerId="ADAL" clId="{A488AE9D-EB15-4E70-AD40-BE0B689EBEED}" dt="2023-02-23T23:16:12.778" v="2245"/>
          <ac:spMkLst>
            <pc:docMk/>
            <pc:sldMk cId="2494875351" sldId="375"/>
            <ac:spMk id="16" creationId="{E81858AB-9974-3227-AC33-D7E39E9C5DFE}"/>
          </ac:spMkLst>
        </pc:spChg>
        <pc:spChg chg="mod">
          <ac:chgData name="José Carlos Fernandes da Fonseca" userId="07404b6f-9afd-4847-b915-4b9fbc3be863" providerId="ADAL" clId="{A488AE9D-EB15-4E70-AD40-BE0B689EBEED}" dt="2023-02-23T23:16:12.778" v="2245"/>
          <ac:spMkLst>
            <pc:docMk/>
            <pc:sldMk cId="2494875351" sldId="375"/>
            <ac:spMk id="17" creationId="{D02AF7BC-DCFD-DBE7-3724-4B3E376E0AEA}"/>
          </ac:spMkLst>
        </pc:spChg>
        <pc:grpChg chg="add mod">
          <ac:chgData name="José Carlos Fernandes da Fonseca" userId="07404b6f-9afd-4847-b915-4b9fbc3be863" providerId="ADAL" clId="{A488AE9D-EB15-4E70-AD40-BE0B689EBEED}" dt="2023-02-23T23:16:17.666" v="2246" actId="1076"/>
          <ac:grpSpMkLst>
            <pc:docMk/>
            <pc:sldMk cId="2494875351" sldId="375"/>
            <ac:grpSpMk id="2" creationId="{267E801D-33DE-5ABC-3A23-E0695E66B45D}"/>
          </ac:grpSpMkLst>
        </pc:grpChg>
        <pc:grpChg chg="mod">
          <ac:chgData name="José Carlos Fernandes da Fonseca" userId="07404b6f-9afd-4847-b915-4b9fbc3be863" providerId="ADAL" clId="{A488AE9D-EB15-4E70-AD40-BE0B689EBEED}" dt="2023-02-23T23:16:12.778" v="2245"/>
          <ac:grpSpMkLst>
            <pc:docMk/>
            <pc:sldMk cId="2494875351" sldId="375"/>
            <ac:grpSpMk id="5" creationId="{86F941E8-8893-4635-AAE9-4128734DEC01}"/>
          </ac:grpSpMkLst>
        </pc:grpChg>
        <pc:grpChg chg="mod">
          <ac:chgData name="José Carlos Fernandes da Fonseca" userId="07404b6f-9afd-4847-b915-4b9fbc3be863" providerId="ADAL" clId="{A488AE9D-EB15-4E70-AD40-BE0B689EBEED}" dt="2023-02-23T23:16:12.778" v="2245"/>
          <ac:grpSpMkLst>
            <pc:docMk/>
            <pc:sldMk cId="2494875351" sldId="375"/>
            <ac:grpSpMk id="6" creationId="{5636F5D2-2A62-9372-EF08-0ED9A57D6B56}"/>
          </ac:grpSpMkLst>
        </pc:grpChg>
      </pc:sldChg>
      <pc:sldChg chg="addSp modSp add del modTransition">
        <pc:chgData name="José Carlos Fernandes da Fonseca" userId="07404b6f-9afd-4847-b915-4b9fbc3be863" providerId="ADAL" clId="{A488AE9D-EB15-4E70-AD40-BE0B689EBEED}" dt="2023-02-24T02:25:18.834" v="2247" actId="47"/>
        <pc:sldMkLst>
          <pc:docMk/>
          <pc:sldMk cId="2850138414" sldId="376"/>
        </pc:sldMkLst>
        <pc:spChg chg="add mod">
          <ac:chgData name="José Carlos Fernandes da Fonseca" userId="07404b6f-9afd-4847-b915-4b9fbc3be863" providerId="ADAL" clId="{A488AE9D-EB15-4E70-AD40-BE0B689EBEED}" dt="2023-02-23T20:36:33.839" v="1656"/>
          <ac:spMkLst>
            <pc:docMk/>
            <pc:sldMk cId="2850138414" sldId="376"/>
            <ac:spMk id="2" creationId="{74201472-D634-DBAD-E036-5557CBF5CD35}"/>
          </ac:spMkLst>
        </pc:spChg>
      </pc:sldChg>
      <pc:sldChg chg="new del">
        <pc:chgData name="José Carlos Fernandes da Fonseca" userId="07404b6f-9afd-4847-b915-4b9fbc3be863" providerId="ADAL" clId="{A488AE9D-EB15-4E70-AD40-BE0B689EBEED}" dt="2023-02-23T19:59:52.507" v="929" actId="47"/>
        <pc:sldMkLst>
          <pc:docMk/>
          <pc:sldMk cId="4043930836" sldId="376"/>
        </pc:sldMkLst>
      </pc:sldChg>
      <pc:sldChg chg="addSp modSp add del mod modTransition">
        <pc:chgData name="José Carlos Fernandes da Fonseca" userId="07404b6f-9afd-4847-b915-4b9fbc3be863" providerId="ADAL" clId="{A488AE9D-EB15-4E70-AD40-BE0B689EBEED}" dt="2023-02-24T02:25:20.336" v="2248" actId="47"/>
        <pc:sldMkLst>
          <pc:docMk/>
          <pc:sldMk cId="1987123072" sldId="377"/>
        </pc:sldMkLst>
        <pc:spChg chg="add mod">
          <ac:chgData name="José Carlos Fernandes da Fonseca" userId="07404b6f-9afd-4847-b915-4b9fbc3be863" providerId="ADAL" clId="{A488AE9D-EB15-4E70-AD40-BE0B689EBEED}" dt="2023-02-23T20:36:51.216" v="1660" actId="1036"/>
          <ac:spMkLst>
            <pc:docMk/>
            <pc:sldMk cId="1987123072" sldId="377"/>
            <ac:spMk id="2" creationId="{E3C79871-4B1E-4965-A7DD-A948EC3F2046}"/>
          </ac:spMkLst>
        </pc:spChg>
      </pc:sldChg>
      <pc:sldChg chg="addSp modSp add del modTransition">
        <pc:chgData name="José Carlos Fernandes da Fonseca" userId="07404b6f-9afd-4847-b915-4b9fbc3be863" providerId="ADAL" clId="{A488AE9D-EB15-4E70-AD40-BE0B689EBEED}" dt="2023-02-24T02:25:21.977" v="2249" actId="47"/>
        <pc:sldMkLst>
          <pc:docMk/>
          <pc:sldMk cId="1145797295" sldId="378"/>
        </pc:sldMkLst>
        <pc:spChg chg="add mod">
          <ac:chgData name="José Carlos Fernandes da Fonseca" userId="07404b6f-9afd-4847-b915-4b9fbc3be863" providerId="ADAL" clId="{A488AE9D-EB15-4E70-AD40-BE0B689EBEED}" dt="2023-02-23T20:37:14.575" v="1663"/>
          <ac:spMkLst>
            <pc:docMk/>
            <pc:sldMk cId="1145797295" sldId="378"/>
            <ac:spMk id="2" creationId="{2C9EE4DA-BC7E-67A6-019F-3A1AF1F83F76}"/>
          </ac:spMkLst>
        </pc:spChg>
      </pc:sldChg>
      <pc:sldChg chg="addSp delSp modSp add mod modAnim">
        <pc:chgData name="José Carlos Fernandes da Fonseca" userId="07404b6f-9afd-4847-b915-4b9fbc3be863" providerId="ADAL" clId="{A488AE9D-EB15-4E70-AD40-BE0B689EBEED}" dt="2023-02-24T02:25:55.077" v="2251"/>
        <pc:sldMkLst>
          <pc:docMk/>
          <pc:sldMk cId="2591151647" sldId="379"/>
        </pc:sldMkLst>
        <pc:spChg chg="del">
          <ac:chgData name="José Carlos Fernandes da Fonseca" userId="07404b6f-9afd-4847-b915-4b9fbc3be863" providerId="ADAL" clId="{A488AE9D-EB15-4E70-AD40-BE0B689EBEED}" dt="2023-02-23T20:37:34.169" v="1667" actId="478"/>
          <ac:spMkLst>
            <pc:docMk/>
            <pc:sldMk cId="2591151647" sldId="379"/>
            <ac:spMk id="2" creationId="{2C9EE4DA-BC7E-67A6-019F-3A1AF1F83F76}"/>
          </ac:spMkLst>
        </pc:spChg>
        <pc:spChg chg="add del mod">
          <ac:chgData name="José Carlos Fernandes da Fonseca" userId="07404b6f-9afd-4847-b915-4b9fbc3be863" providerId="ADAL" clId="{A488AE9D-EB15-4E70-AD40-BE0B689EBEED}" dt="2023-02-23T20:39:15.916" v="1693" actId="21"/>
          <ac:spMkLst>
            <pc:docMk/>
            <pc:sldMk cId="2591151647" sldId="379"/>
            <ac:spMk id="7" creationId="{1F8D25E9-FD47-7A2B-5FA4-7AA82C44141B}"/>
          </ac:spMkLst>
        </pc:spChg>
        <pc:spChg chg="add mod">
          <ac:chgData name="José Carlos Fernandes da Fonseca" userId="07404b6f-9afd-4847-b915-4b9fbc3be863" providerId="ADAL" clId="{A488AE9D-EB15-4E70-AD40-BE0B689EBEED}" dt="2023-02-23T20:42:24.413" v="1745" actId="164"/>
          <ac:spMkLst>
            <pc:docMk/>
            <pc:sldMk cId="2591151647" sldId="379"/>
            <ac:spMk id="8" creationId="{93BC0DAD-8A40-0851-632C-2C1BBD244EB0}"/>
          </ac:spMkLst>
        </pc:spChg>
        <pc:grpChg chg="add mod">
          <ac:chgData name="José Carlos Fernandes da Fonseca" userId="07404b6f-9afd-4847-b915-4b9fbc3be863" providerId="ADAL" clId="{A488AE9D-EB15-4E70-AD40-BE0B689EBEED}" dt="2023-02-23T20:42:24.413" v="1745" actId="164"/>
          <ac:grpSpMkLst>
            <pc:docMk/>
            <pc:sldMk cId="2591151647" sldId="379"/>
            <ac:grpSpMk id="4" creationId="{D410DEB6-5E25-0710-7B5D-3856CD23B8E6}"/>
          </ac:grpSpMkLst>
        </pc:grpChg>
        <pc:grpChg chg="add mod">
          <ac:chgData name="José Carlos Fernandes da Fonseca" userId="07404b6f-9afd-4847-b915-4b9fbc3be863" providerId="ADAL" clId="{A488AE9D-EB15-4E70-AD40-BE0B689EBEED}" dt="2023-02-23T20:42:24.413" v="1745" actId="164"/>
          <ac:grpSpMkLst>
            <pc:docMk/>
            <pc:sldMk cId="2591151647" sldId="379"/>
            <ac:grpSpMk id="9" creationId="{77C6F5FE-E82B-80E7-547C-AF92E7530B63}"/>
          </ac:grpSpMkLst>
        </pc:grpChg>
        <pc:picChg chg="mod">
          <ac:chgData name="José Carlos Fernandes da Fonseca" userId="07404b6f-9afd-4847-b915-4b9fbc3be863" providerId="ADAL" clId="{A488AE9D-EB15-4E70-AD40-BE0B689EBEED}" dt="2023-02-23T20:37:55.213" v="1669"/>
          <ac:picMkLst>
            <pc:docMk/>
            <pc:sldMk cId="2591151647" sldId="379"/>
            <ac:picMk id="5" creationId="{D41B1381-0B6F-9FF8-B00D-8A5E70BA0294}"/>
          </ac:picMkLst>
        </pc:picChg>
        <pc:picChg chg="mod">
          <ac:chgData name="José Carlos Fernandes da Fonseca" userId="07404b6f-9afd-4847-b915-4b9fbc3be863" providerId="ADAL" clId="{A488AE9D-EB15-4E70-AD40-BE0B689EBEED}" dt="2023-02-23T20:37:55.213" v="1669"/>
          <ac:picMkLst>
            <pc:docMk/>
            <pc:sldMk cId="2591151647" sldId="379"/>
            <ac:picMk id="6" creationId="{ECBD3863-AB68-F640-4AAE-F8B590A92008}"/>
          </ac:picMkLst>
        </pc:picChg>
        <pc:picChg chg="add mod">
          <ac:chgData name="José Carlos Fernandes da Fonseca" userId="07404b6f-9afd-4847-b915-4b9fbc3be863" providerId="ADAL" clId="{A488AE9D-EB15-4E70-AD40-BE0B689EBEED}" dt="2023-02-23T20:44:43.122" v="1755" actId="1076"/>
          <ac:picMkLst>
            <pc:docMk/>
            <pc:sldMk cId="2591151647" sldId="379"/>
            <ac:picMk id="10" creationId="{A67690F0-63C9-6410-C2F5-9A134C4440A5}"/>
          </ac:picMkLst>
        </pc:picChg>
      </pc:sldChg>
      <pc:sldChg chg="addSp delSp modSp add mod modAnim">
        <pc:chgData name="José Carlos Fernandes da Fonseca" userId="07404b6f-9afd-4847-b915-4b9fbc3be863" providerId="ADAL" clId="{A488AE9D-EB15-4E70-AD40-BE0B689EBEED}" dt="2023-02-23T20:55:12.903" v="2024"/>
        <pc:sldMkLst>
          <pc:docMk/>
          <pc:sldMk cId="3378117361" sldId="380"/>
        </pc:sldMkLst>
        <pc:spChg chg="mod ord">
          <ac:chgData name="José Carlos Fernandes da Fonseca" userId="07404b6f-9afd-4847-b915-4b9fbc3be863" providerId="ADAL" clId="{A488AE9D-EB15-4E70-AD40-BE0B689EBEED}" dt="2023-02-23T20:51:10.455" v="1817" actId="1037"/>
          <ac:spMkLst>
            <pc:docMk/>
            <pc:sldMk cId="3378117361" sldId="380"/>
            <ac:spMk id="5" creationId="{F62FBC5A-A5AA-1BB9-88E0-194ADD1DEA5E}"/>
          </ac:spMkLst>
        </pc:spChg>
        <pc:spChg chg="add mod ord">
          <ac:chgData name="José Carlos Fernandes da Fonseca" userId="07404b6f-9afd-4847-b915-4b9fbc3be863" providerId="ADAL" clId="{A488AE9D-EB15-4E70-AD40-BE0B689EBEED}" dt="2023-02-23T20:54:57.977" v="2022" actId="166"/>
          <ac:spMkLst>
            <pc:docMk/>
            <pc:sldMk cId="3378117361" sldId="380"/>
            <ac:spMk id="8" creationId="{2B5947C4-2B48-5CFD-488C-D67960DE7D9D}"/>
          </ac:spMkLst>
        </pc:spChg>
        <pc:spChg chg="add mod">
          <ac:chgData name="José Carlos Fernandes da Fonseca" userId="07404b6f-9afd-4847-b915-4b9fbc3be863" providerId="ADAL" clId="{A488AE9D-EB15-4E70-AD40-BE0B689EBEED}" dt="2023-02-23T20:54:14.894" v="2019" actId="164"/>
          <ac:spMkLst>
            <pc:docMk/>
            <pc:sldMk cId="3378117361" sldId="380"/>
            <ac:spMk id="9" creationId="{B4527FCA-C5A9-67C5-E5E7-18834A614C45}"/>
          </ac:spMkLst>
        </pc:spChg>
        <pc:spChg chg="del">
          <ac:chgData name="José Carlos Fernandes da Fonseca" userId="07404b6f-9afd-4847-b915-4b9fbc3be863" providerId="ADAL" clId="{A488AE9D-EB15-4E70-AD40-BE0B689EBEED}" dt="2023-02-23T20:47:20.510" v="1770" actId="478"/>
          <ac:spMkLst>
            <pc:docMk/>
            <pc:sldMk cId="3378117361" sldId="380"/>
            <ac:spMk id="10" creationId="{985AEC0E-6AAF-CE5F-6257-E14FE4AE83ED}"/>
          </ac:spMkLst>
        </pc:spChg>
        <pc:spChg chg="del">
          <ac:chgData name="José Carlos Fernandes da Fonseca" userId="07404b6f-9afd-4847-b915-4b9fbc3be863" providerId="ADAL" clId="{A488AE9D-EB15-4E70-AD40-BE0B689EBEED}" dt="2023-02-23T20:47:20.510" v="1770" actId="478"/>
          <ac:spMkLst>
            <pc:docMk/>
            <pc:sldMk cId="3378117361" sldId="380"/>
            <ac:spMk id="11" creationId="{17D2985C-9C4E-5418-79CF-B20A07ED0808}"/>
          </ac:spMkLst>
        </pc:spChg>
        <pc:grpChg chg="add mod">
          <ac:chgData name="José Carlos Fernandes da Fonseca" userId="07404b6f-9afd-4847-b915-4b9fbc3be863" providerId="ADAL" clId="{A488AE9D-EB15-4E70-AD40-BE0B689EBEED}" dt="2023-02-23T20:54:14.894" v="2019" actId="164"/>
          <ac:grpSpMkLst>
            <pc:docMk/>
            <pc:sldMk cId="3378117361" sldId="380"/>
            <ac:grpSpMk id="4" creationId="{4F2D0694-CD05-74B8-8CEE-7AD7AAF287D1}"/>
          </ac:grpSpMkLst>
        </pc:grpChg>
        <pc:grpChg chg="add mod">
          <ac:chgData name="José Carlos Fernandes da Fonseca" userId="07404b6f-9afd-4847-b915-4b9fbc3be863" providerId="ADAL" clId="{A488AE9D-EB15-4E70-AD40-BE0B689EBEED}" dt="2023-02-23T20:54:14.894" v="2019" actId="164"/>
          <ac:grpSpMkLst>
            <pc:docMk/>
            <pc:sldMk cId="3378117361" sldId="380"/>
            <ac:grpSpMk id="12" creationId="{9A6D905B-DBA7-C4DB-C1EE-E865CB30D123}"/>
          </ac:grpSpMkLst>
        </pc:grpChg>
        <pc:picChg chg="add mod ord">
          <ac:chgData name="José Carlos Fernandes da Fonseca" userId="07404b6f-9afd-4847-b915-4b9fbc3be863" providerId="ADAL" clId="{A488AE9D-EB15-4E70-AD40-BE0B689EBEED}" dt="2023-02-23T20:49:30.195" v="1805" actId="167"/>
          <ac:picMkLst>
            <pc:docMk/>
            <pc:sldMk cId="3378117361" sldId="380"/>
            <ac:picMk id="2" creationId="{999CEB2E-5EA6-8EAB-46F3-2F3076EA9931}"/>
          </ac:picMkLst>
        </pc:picChg>
        <pc:picChg chg="del mod">
          <ac:chgData name="José Carlos Fernandes da Fonseca" userId="07404b6f-9afd-4847-b915-4b9fbc3be863" providerId="ADAL" clId="{A488AE9D-EB15-4E70-AD40-BE0B689EBEED}" dt="2023-02-23T20:49:07.137" v="1800" actId="478"/>
          <ac:picMkLst>
            <pc:docMk/>
            <pc:sldMk cId="3378117361" sldId="380"/>
            <ac:picMk id="3" creationId="{622253D2-D6C9-9557-60E7-80E9C5E7E502}"/>
          </ac:picMkLst>
        </pc:picChg>
        <pc:picChg chg="mod">
          <ac:chgData name="José Carlos Fernandes da Fonseca" userId="07404b6f-9afd-4847-b915-4b9fbc3be863" providerId="ADAL" clId="{A488AE9D-EB15-4E70-AD40-BE0B689EBEED}" dt="2023-02-23T20:50:39.383" v="1813"/>
          <ac:picMkLst>
            <pc:docMk/>
            <pc:sldMk cId="3378117361" sldId="380"/>
            <ac:picMk id="6" creationId="{16B7ABAE-70B0-7C15-E4D6-B0C57191D277}"/>
          </ac:picMkLst>
        </pc:picChg>
        <pc:picChg chg="mod">
          <ac:chgData name="José Carlos Fernandes da Fonseca" userId="07404b6f-9afd-4847-b915-4b9fbc3be863" providerId="ADAL" clId="{A488AE9D-EB15-4E70-AD40-BE0B689EBEED}" dt="2023-02-23T20:50:39.383" v="1813"/>
          <ac:picMkLst>
            <pc:docMk/>
            <pc:sldMk cId="3378117361" sldId="380"/>
            <ac:picMk id="7" creationId="{95839108-89F3-90D1-0F05-0ADBE081F1FD}"/>
          </ac:picMkLst>
        </pc:picChg>
      </pc:sldChg>
      <pc:sldChg chg="modSp add mod">
        <pc:chgData name="José Carlos Fernandes da Fonseca" userId="07404b6f-9afd-4847-b915-4b9fbc3be863" providerId="ADAL" clId="{A488AE9D-EB15-4E70-AD40-BE0B689EBEED}" dt="2023-02-24T18:36:25.304" v="3118" actId="20577"/>
        <pc:sldMkLst>
          <pc:docMk/>
          <pc:sldMk cId="2534449817" sldId="381"/>
        </pc:sldMkLst>
        <pc:spChg chg="mod">
          <ac:chgData name="José Carlos Fernandes da Fonseca" userId="07404b6f-9afd-4847-b915-4b9fbc3be863" providerId="ADAL" clId="{A488AE9D-EB15-4E70-AD40-BE0B689EBEED}" dt="2023-02-24T18:36:25.304" v="3118" actId="20577"/>
          <ac:spMkLst>
            <pc:docMk/>
            <pc:sldMk cId="2534449817" sldId="381"/>
            <ac:spMk id="2" creationId="{5BEDC24D-57EB-68BB-AF10-2BF13D8C77D0}"/>
          </ac:spMkLst>
        </pc:spChg>
      </pc:sldChg>
      <pc:sldChg chg="add del">
        <pc:chgData name="José Carlos Fernandes da Fonseca" userId="07404b6f-9afd-4847-b915-4b9fbc3be863" providerId="ADAL" clId="{A488AE9D-EB15-4E70-AD40-BE0B689EBEED}" dt="2023-02-24T18:26:46.382" v="3064" actId="47"/>
        <pc:sldMkLst>
          <pc:docMk/>
          <pc:sldMk cId="3409285699" sldId="381"/>
        </pc:sldMkLst>
      </pc:sldChg>
      <pc:sldChg chg="modSp add mod">
        <pc:chgData name="José Carlos Fernandes da Fonseca" userId="07404b6f-9afd-4847-b915-4b9fbc3be863" providerId="ADAL" clId="{A488AE9D-EB15-4E70-AD40-BE0B689EBEED}" dt="2023-02-24T18:36:17.901" v="3115" actId="6549"/>
        <pc:sldMkLst>
          <pc:docMk/>
          <pc:sldMk cId="3215267833" sldId="382"/>
        </pc:sldMkLst>
        <pc:spChg chg="mod">
          <ac:chgData name="José Carlos Fernandes da Fonseca" userId="07404b6f-9afd-4847-b915-4b9fbc3be863" providerId="ADAL" clId="{A488AE9D-EB15-4E70-AD40-BE0B689EBEED}" dt="2023-02-24T18:36:17.901" v="3115" actId="6549"/>
          <ac:spMkLst>
            <pc:docMk/>
            <pc:sldMk cId="3215267833" sldId="382"/>
            <ac:spMk id="2" creationId="{5BEDC24D-57EB-68BB-AF10-2BF13D8C77D0}"/>
          </ac:spMkLst>
        </pc:spChg>
      </pc:sldChg>
      <pc:sldChg chg="modSp add mod">
        <pc:chgData name="José Carlos Fernandes da Fonseca" userId="07404b6f-9afd-4847-b915-4b9fbc3be863" providerId="ADAL" clId="{A488AE9D-EB15-4E70-AD40-BE0B689EBEED}" dt="2023-02-24T18:44:53.583" v="3240" actId="15"/>
        <pc:sldMkLst>
          <pc:docMk/>
          <pc:sldMk cId="1527322973" sldId="383"/>
        </pc:sldMkLst>
        <pc:spChg chg="mod">
          <ac:chgData name="José Carlos Fernandes da Fonseca" userId="07404b6f-9afd-4847-b915-4b9fbc3be863" providerId="ADAL" clId="{A488AE9D-EB15-4E70-AD40-BE0B689EBEED}" dt="2023-02-24T18:44:53.583" v="3240" actId="15"/>
          <ac:spMkLst>
            <pc:docMk/>
            <pc:sldMk cId="1527322973" sldId="383"/>
            <ac:spMk id="2" creationId="{5BEDC24D-57EB-68BB-AF10-2BF13D8C77D0}"/>
          </ac:spMkLst>
        </pc:spChg>
        <pc:spChg chg="mod">
          <ac:chgData name="José Carlos Fernandes da Fonseca" userId="07404b6f-9afd-4847-b915-4b9fbc3be863" providerId="ADAL" clId="{A488AE9D-EB15-4E70-AD40-BE0B689EBEED}" dt="2023-02-24T18:40:29.165" v="3153" actId="6549"/>
          <ac:spMkLst>
            <pc:docMk/>
            <pc:sldMk cId="1527322973" sldId="383"/>
            <ac:spMk id="11" creationId="{17D2985C-9C4E-5418-79CF-B20A07ED0808}"/>
          </ac:spMkLst>
        </pc:spChg>
      </pc:sldChg>
      <pc:sldChg chg="modSp add mod">
        <pc:chgData name="José Carlos Fernandes da Fonseca" userId="07404b6f-9afd-4847-b915-4b9fbc3be863" providerId="ADAL" clId="{A488AE9D-EB15-4E70-AD40-BE0B689EBEED}" dt="2023-02-24T18:49:24.331" v="3327" actId="108"/>
        <pc:sldMkLst>
          <pc:docMk/>
          <pc:sldMk cId="1543545069" sldId="384"/>
        </pc:sldMkLst>
        <pc:spChg chg="mod">
          <ac:chgData name="José Carlos Fernandes da Fonseca" userId="07404b6f-9afd-4847-b915-4b9fbc3be863" providerId="ADAL" clId="{A488AE9D-EB15-4E70-AD40-BE0B689EBEED}" dt="2023-02-24T18:49:24.331" v="3327" actId="108"/>
          <ac:spMkLst>
            <pc:docMk/>
            <pc:sldMk cId="1543545069" sldId="384"/>
            <ac:spMk id="2" creationId="{5BEDC24D-57EB-68BB-AF10-2BF13D8C77D0}"/>
          </ac:spMkLst>
        </pc:spChg>
        <pc:spChg chg="mod">
          <ac:chgData name="José Carlos Fernandes da Fonseca" userId="07404b6f-9afd-4847-b915-4b9fbc3be863" providerId="ADAL" clId="{A488AE9D-EB15-4E70-AD40-BE0B689EBEED}" dt="2023-02-24T18:48:11.336" v="3305" actId="6549"/>
          <ac:spMkLst>
            <pc:docMk/>
            <pc:sldMk cId="1543545069" sldId="384"/>
            <ac:spMk id="11" creationId="{17D2985C-9C4E-5418-79CF-B20A07ED0808}"/>
          </ac:spMkLst>
        </pc:spChg>
      </pc:sldChg>
      <pc:sldChg chg="delSp modSp add mod ord">
        <pc:chgData name="José Carlos Fernandes da Fonseca" userId="07404b6f-9afd-4847-b915-4b9fbc3be863" providerId="ADAL" clId="{A488AE9D-EB15-4E70-AD40-BE0B689EBEED}" dt="2023-02-24T21:13:50.553" v="5161" actId="6549"/>
        <pc:sldMkLst>
          <pc:docMk/>
          <pc:sldMk cId="2581820251" sldId="385"/>
        </pc:sldMkLst>
        <pc:spChg chg="mod">
          <ac:chgData name="José Carlos Fernandes da Fonseca" userId="07404b6f-9afd-4847-b915-4b9fbc3be863" providerId="ADAL" clId="{A488AE9D-EB15-4E70-AD40-BE0B689EBEED}" dt="2023-02-24T21:13:50.553" v="5161" actId="6549"/>
          <ac:spMkLst>
            <pc:docMk/>
            <pc:sldMk cId="2581820251" sldId="385"/>
            <ac:spMk id="2" creationId="{5BEDC24D-57EB-68BB-AF10-2BF13D8C77D0}"/>
          </ac:spMkLst>
        </pc:spChg>
        <pc:spChg chg="mod">
          <ac:chgData name="José Carlos Fernandes da Fonseca" userId="07404b6f-9afd-4847-b915-4b9fbc3be863" providerId="ADAL" clId="{A488AE9D-EB15-4E70-AD40-BE0B689EBEED}" dt="2023-02-24T18:54:56.159" v="3356" actId="6549"/>
          <ac:spMkLst>
            <pc:docMk/>
            <pc:sldMk cId="2581820251" sldId="385"/>
            <ac:spMk id="10" creationId="{985AEC0E-6AAF-CE5F-6257-E14FE4AE83ED}"/>
          </ac:spMkLst>
        </pc:spChg>
        <pc:spChg chg="del">
          <ac:chgData name="José Carlos Fernandes da Fonseca" userId="07404b6f-9afd-4847-b915-4b9fbc3be863" providerId="ADAL" clId="{A488AE9D-EB15-4E70-AD40-BE0B689EBEED}" dt="2023-02-24T19:03:47.721" v="4217" actId="478"/>
          <ac:spMkLst>
            <pc:docMk/>
            <pc:sldMk cId="2581820251" sldId="385"/>
            <ac:spMk id="11" creationId="{17D2985C-9C4E-5418-79CF-B20A07ED0808}"/>
          </ac:spMkLst>
        </pc:spChg>
      </pc:sldChg>
      <pc:sldChg chg="add del">
        <pc:chgData name="José Carlos Fernandes da Fonseca" userId="07404b6f-9afd-4847-b915-4b9fbc3be863" providerId="ADAL" clId="{A488AE9D-EB15-4E70-AD40-BE0B689EBEED}" dt="2023-02-24T20:48:11.810" v="4646" actId="47"/>
        <pc:sldMkLst>
          <pc:docMk/>
          <pc:sldMk cId="3789671807" sldId="386"/>
        </pc:sldMkLst>
      </pc:sldChg>
      <pc:sldChg chg="add del">
        <pc:chgData name="José Carlos Fernandes da Fonseca" userId="07404b6f-9afd-4847-b915-4b9fbc3be863" providerId="ADAL" clId="{A488AE9D-EB15-4E70-AD40-BE0B689EBEED}" dt="2023-02-24T20:48:11.810" v="4646" actId="47"/>
        <pc:sldMkLst>
          <pc:docMk/>
          <pc:sldMk cId="1687608115" sldId="38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rfbgov-my.sharepoint.com/personal/jose_carlos_rfb_gov_br/Documents/@%202022/2022Acompanhamento%20entrega30mai20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rfbgov-my.sharepoint.com/personal/jose_carlos_rfb_gov_br/Documents/@%202022/2022Acompanhamento%20entrega30mai202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800" b="1" dirty="0"/>
              <a:t>IRPF - declarações entregues no prazo</a:t>
            </a:r>
            <a:r>
              <a:rPr lang="pt-BR" sz="1400" b="1" dirty="0"/>
              <a:t>, em milhões</a:t>
            </a:r>
          </a:p>
        </c:rich>
      </c:tx>
      <c:layout>
        <c:manualLayout>
          <c:xMode val="edge"/>
          <c:yMode val="edge"/>
          <c:x val="8.4544449559427106E-3"/>
          <c:y val="2.7777835186308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Declarações!$AB$1</c:f>
              <c:strCache>
                <c:ptCount val="1"/>
                <c:pt idx="0">
                  <c:v>Em 2020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Declarações!$AB$37</c:f>
              <c:numCache>
                <c:formatCode>_-* #,##0.0_-;\-* #,##0.0_-;_-* "-"??_-;_-@_-</c:formatCode>
                <c:ptCount val="1"/>
                <c:pt idx="0">
                  <c:v>31.980146000000001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30-4C02-BFC3-F38BF81F7FD5}"/>
            </c:ext>
          </c:extLst>
        </c:ser>
        <c:ser>
          <c:idx val="1"/>
          <c:order val="1"/>
          <c:tx>
            <c:strRef>
              <c:f>Declarações!$AC$1</c:f>
              <c:strCache>
                <c:ptCount val="1"/>
                <c:pt idx="0">
                  <c:v>Em 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Declarações!$AC$37</c:f>
              <c:numCache>
                <c:formatCode>_-* #,##0.0_-;\-* #,##0.0_-;_-* "-"??_-;_-@_-</c:formatCode>
                <c:ptCount val="1"/>
                <c:pt idx="0">
                  <c:v>34.168568999999998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30-4C02-BFC3-F38BF81F7FD5}"/>
            </c:ext>
          </c:extLst>
        </c:ser>
        <c:ser>
          <c:idx val="2"/>
          <c:order val="2"/>
          <c:tx>
            <c:strRef>
              <c:f>Declarações!$AD$1</c:f>
              <c:strCache>
                <c:ptCount val="1"/>
                <c:pt idx="0">
                  <c:v>Em 2022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Declarações!$AD$37</c:f>
              <c:numCache>
                <c:formatCode>_-* #,##0.0_-;\-* #,##0.0_-;_-* "-"??_-;_-@_-</c:formatCode>
                <c:ptCount val="1"/>
                <c:pt idx="0">
                  <c:v>36.322912000000002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30-4C02-BFC3-F38BF81F7FD5}"/>
            </c:ext>
          </c:extLst>
        </c:ser>
        <c:ser>
          <c:idx val="3"/>
          <c:order val="3"/>
          <c:tx>
            <c:strRef>
              <c:f>Declarações!$AE$1</c:f>
              <c:strCache>
                <c:ptCount val="1"/>
                <c:pt idx="0">
                  <c:v>Previsão 2023</c:v>
                </c:pt>
              </c:strCache>
            </c:strRef>
          </c:tx>
          <c:spPr>
            <a:pattFill prst="trellis">
              <a:fgClr>
                <a:schemeClr val="accent6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904963553855239E-2"/>
                  <c:y val="-5.4185787090706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E30-4C02-BFC3-F38BF81F7F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Declarações!$AE$37</c:f>
              <c:numCache>
                <c:formatCode>_-* #,##0.0_-;\-* #,##0.0_-;_-* "-"??_-;_-@_-</c:formatCode>
                <c:ptCount val="1"/>
                <c:pt idx="0">
                  <c:v>39.5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E30-4C02-BFC3-F38BF81F7F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overlap val="-27"/>
        <c:axId val="1353846351"/>
        <c:axId val="1353849263"/>
      </c:barChart>
      <c:catAx>
        <c:axId val="135384635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3849263"/>
        <c:crosses val="autoZero"/>
        <c:auto val="1"/>
        <c:lblAlgn val="ctr"/>
        <c:lblOffset val="100"/>
        <c:noMultiLvlLbl val="0"/>
      </c:catAx>
      <c:valAx>
        <c:axId val="1353849263"/>
        <c:scaling>
          <c:orientation val="minMax"/>
        </c:scaling>
        <c:delete val="1"/>
        <c:axPos val="l"/>
        <c:numFmt formatCode="_-* #,##0.0_-;\-* #,##0.0_-;_-* &quot;-&quot;??_-;_-@_-" sourceLinked="1"/>
        <c:majorTickMark val="none"/>
        <c:minorTickMark val="none"/>
        <c:tickLblPos val="nextTo"/>
        <c:crossAx val="13538463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96486006920365E-3"/>
          <c:y val="0.8892526580436757"/>
          <c:w val="0.99870351399307966"/>
          <c:h val="9.10619567789543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63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28575" cap="flat" cmpd="sng" algn="ctr">
      <a:solidFill>
        <a:srgbClr val="002060"/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200"/>
              <a:t>Pré-Preenchida - evolução histórica</a:t>
            </a:r>
          </a:p>
        </c:rich>
      </c:tx>
      <c:layout>
        <c:manualLayout>
          <c:xMode val="edge"/>
          <c:yMode val="edge"/>
          <c:x val="2.6526684164479438E-3"/>
          <c:y val="4.629629629629629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10"/>
      <c:rotY val="10"/>
      <c:depthPercent val="6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backWall>
    <c:plotArea>
      <c:layout>
        <c:manualLayout>
          <c:layoutTarget val="inner"/>
          <c:xMode val="edge"/>
          <c:yMode val="edge"/>
          <c:x val="3.0555555555555555E-2"/>
          <c:y val="7.9120370370370396E-2"/>
          <c:w val="0.9694444230509367"/>
          <c:h val="0.86083548760538675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2B35B67-0622-4D42-8C37-224F32DC0631}" type="CELLRANGE">
                      <a:rPr lang="en-US"/>
                      <a:pPr/>
                      <a:t>[INTERVALODACÉLULA]</a:t>
                    </a:fld>
                    <a:endParaRPr lang="en-US" baseline="0"/>
                  </a:p>
                  <a:p>
                    <a:fld id="{B45CE679-96F6-4FCA-B2D5-D75C1499073A}" type="CATEGORYNAME">
                      <a:rPr lang="en-US"/>
                      <a:pPr/>
                      <a:t>[NOME DA CATEGORIA]</a:t>
                    </a:fld>
                    <a:endParaRPr lang="en-US" baseline="0"/>
                  </a:p>
                  <a:p>
                    <a:fld id="{AEB84F77-BA39-4BF2-AD3D-400E9FFB466A}" type="VALUE">
                      <a:rPr lang="en-US"/>
                      <a:pPr/>
                      <a:t>[VALOR]</a:t>
                    </a:fld>
                    <a:endParaRPr lang="pt-BR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E929-4798-A4D5-E48AA6A1D40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D581065-63EA-4D0E-A2E2-054AF64974A1}" type="CELLRANGE">
                      <a:rPr lang="en-US"/>
                      <a:pPr/>
                      <a:t>[INTERVALODACÉLULA]</a:t>
                    </a:fld>
                    <a:endParaRPr lang="en-US" baseline="0"/>
                  </a:p>
                  <a:p>
                    <a:fld id="{10841BB5-097A-4E38-9A41-2B4CF1F53C69}" type="CATEGORYNAME">
                      <a:rPr lang="en-US"/>
                      <a:pPr/>
                      <a:t>[NOME DA CATEGORIA]</a:t>
                    </a:fld>
                    <a:endParaRPr lang="en-US" baseline="0"/>
                  </a:p>
                  <a:p>
                    <a:fld id="{EA8154A8-7FD9-4BE7-A66F-945F6210D1D1}" type="VALUE">
                      <a:rPr lang="en-US"/>
                      <a:pPr/>
                      <a:t>[VALOR]</a:t>
                    </a:fld>
                    <a:endParaRPr lang="pt-BR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E929-4798-A4D5-E48AA6A1D40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2433038-2B7A-4C77-A453-8DF95131D5A4}" type="CELLRANGE">
                      <a:rPr lang="en-US"/>
                      <a:pPr/>
                      <a:t>[INTERVALODACÉLULA]</a:t>
                    </a:fld>
                    <a:endParaRPr lang="en-US" baseline="0"/>
                  </a:p>
                  <a:p>
                    <a:fld id="{46F0F812-82AA-4B88-AAC1-098CFF0ECE7A}" type="CATEGORYNAME">
                      <a:rPr lang="en-US"/>
                      <a:pPr/>
                      <a:t>[NOME DA CATEGORIA]</a:t>
                    </a:fld>
                    <a:endParaRPr lang="en-US" baseline="0"/>
                  </a:p>
                  <a:p>
                    <a:fld id="{32A7EF05-D53E-4431-A3E2-7F93C0E65510}" type="VALUE">
                      <a:rPr lang="en-US"/>
                      <a:pPr/>
                      <a:t>[VALOR]</a:t>
                    </a:fld>
                    <a:endParaRPr lang="pt-BR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E929-4798-A4D5-E48AA6A1D40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A65CFEA-00F2-44B5-8DA3-0C1F8EB32234}" type="CELLRANGE">
                      <a:rPr lang="en-US"/>
                      <a:pPr/>
                      <a:t>[INTERVALODACÉLULA]</a:t>
                    </a:fld>
                    <a:endParaRPr lang="en-US" baseline="0"/>
                  </a:p>
                  <a:p>
                    <a:fld id="{35FD8B84-91B4-466F-9EF5-B889D18140F2}" type="CATEGORYNAME">
                      <a:rPr lang="en-US"/>
                      <a:pPr/>
                      <a:t>[NOME DA CATEGORIA]</a:t>
                    </a:fld>
                    <a:endParaRPr lang="en-US" baseline="0"/>
                  </a:p>
                  <a:p>
                    <a:fld id="{370E39EB-8109-4B5F-96F2-2E6DD34A979E}" type="VALUE">
                      <a:rPr lang="en-US">
                        <a:solidFill>
                          <a:srgbClr val="FF0000"/>
                        </a:solidFill>
                      </a:rPr>
                      <a:pPr/>
                      <a:t>[VALOR]</a:t>
                    </a:fld>
                    <a:endParaRPr lang="pt-BR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E929-4798-A4D5-E48AA6A1D4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PP!$A$4:$A$7</c:f>
              <c:strCache>
                <c:ptCount val="4"/>
                <c:pt idx="0">
                  <c:v>Em 2019</c:v>
                </c:pt>
                <c:pt idx="1">
                  <c:v>Em 2020</c:v>
                </c:pt>
                <c:pt idx="2">
                  <c:v>Em 2021</c:v>
                </c:pt>
                <c:pt idx="3">
                  <c:v>Em 2022</c:v>
                </c:pt>
              </c:strCache>
            </c:strRef>
          </c:cat>
          <c:val>
            <c:numRef>
              <c:f>PP!$B$4:$B$7</c:f>
              <c:numCache>
                <c:formatCode>_-* #,##0_-;\-* #,##0_-;_-* "-"??_-;_-@_-</c:formatCode>
                <c:ptCount val="4"/>
                <c:pt idx="0">
                  <c:v>159473</c:v>
                </c:pt>
                <c:pt idx="1">
                  <c:v>367312</c:v>
                </c:pt>
                <c:pt idx="2">
                  <c:v>583940</c:v>
                </c:pt>
                <c:pt idx="3">
                  <c:v>2955516</c:v>
                </c:pt>
              </c:numCache>
            </c:numRef>
          </c:val>
          <c:shape val="cone"/>
          <c:extLst>
            <c:ext xmlns:c15="http://schemas.microsoft.com/office/drawing/2012/chart" uri="{02D57815-91ED-43cb-92C2-25804820EDAC}">
              <c15:datalabelsRange>
                <c15:f>PP!$C$4:$C$7</c15:f>
                <c15:dlblRangeCache>
                  <c:ptCount val="4"/>
                  <c:pt idx="0">
                    <c:v>0,4%</c:v>
                  </c:pt>
                  <c:pt idx="1">
                    <c:v>1,0%</c:v>
                  </c:pt>
                  <c:pt idx="2">
                    <c:v>1,5%</c:v>
                  </c:pt>
                  <c:pt idx="3">
                    <c:v>7,6%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E929-4798-A4D5-E48AA6A1D4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shape val="box"/>
        <c:axId val="407704911"/>
        <c:axId val="407704079"/>
        <c:axId val="0"/>
      </c:bar3DChart>
      <c:catAx>
        <c:axId val="40770491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07704079"/>
        <c:crosses val="autoZero"/>
        <c:auto val="1"/>
        <c:lblAlgn val="ctr"/>
        <c:lblOffset val="100"/>
        <c:noMultiLvlLbl val="0"/>
      </c:catAx>
      <c:valAx>
        <c:axId val="407704079"/>
        <c:scaling>
          <c:orientation val="minMax"/>
          <c:max val="3000000"/>
          <c:min val="0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4077049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63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19050" cap="flat" cmpd="sng" algn="ctr">
      <a:solidFill>
        <a:srgbClr val="002060"/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40F12D-26CD-C0A3-3452-2C63B3E309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CC43428-87FD-BE16-A5CD-AD5169D42D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63F020-F53D-2F5F-06CB-2CE5ED6F4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1282D-26F2-42B6-AD20-28B33FFBA547}" type="datetimeFigureOut">
              <a:rPr lang="pt-BR" smtClean="0"/>
              <a:t>24/02/2023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D951100-57BF-A55B-5E90-B9AD17DE5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1F10995-0222-B31C-4EA7-F153E128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B0D0-869D-470D-8569-197EC9ADC1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4620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C034CE-7CB5-3132-10A3-1780EF16A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4BE04DC-7E66-24A9-A8C3-B3E048FB78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9BAADC0-C4E2-7631-F63E-E02077792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1282D-26F2-42B6-AD20-28B33FFBA547}" type="datetimeFigureOut">
              <a:rPr lang="pt-BR" smtClean="0"/>
              <a:t>24/02/2023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5E011D4-9042-5B00-5A99-52650A333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E10811B-AD3C-7338-1BC9-2BCCA62F7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B0D0-869D-470D-8569-197EC9ADC1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7926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072FB04-B410-D3DA-49B8-701B2A4ED9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5E529E2-EAE8-7ABF-5B12-6368598FE0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50AD376-A8D8-193E-4007-DC9A09BCC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1282D-26F2-42B6-AD20-28B33FFBA547}" type="datetimeFigureOut">
              <a:rPr lang="pt-BR" smtClean="0"/>
              <a:t>24/02/2023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3D28162-BD73-DBB2-F572-3C63B9465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DA409FD-9DD6-64B7-6180-E66227825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B0D0-869D-470D-8569-197EC9ADC1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2433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9DA116-123F-1890-FF9C-180393DA1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F6CD7C2-2B02-6F67-8FDF-E5D4D34D69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908014A-FEA5-ADB4-97F1-A38BF99FF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1282D-26F2-42B6-AD20-28B33FFBA547}" type="datetimeFigureOut">
              <a:rPr lang="pt-BR" smtClean="0"/>
              <a:t>24/02/2023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0C6B336-2294-FE74-8E07-75F68C6D5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69182EA-EDE1-186C-E08C-14F4BE3A3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B0D0-869D-470D-8569-197EC9ADC1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0621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24F352-7EF5-440B-3745-3FC1EA085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9816CAD-B44C-92F9-BC57-0731CAA6F9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A6B1C93-3527-C360-65ED-DBBB310C5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1282D-26F2-42B6-AD20-28B33FFBA547}" type="datetimeFigureOut">
              <a:rPr lang="pt-BR" smtClean="0"/>
              <a:t>24/02/2023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96D8A0E-3D04-956F-E7A4-98BF16980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3D395DD-0BB4-A478-4707-03274B6DD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B0D0-869D-470D-8569-197EC9ADC1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7541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DB9E82-F9F9-9C11-DEB4-07DA23218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B1A703D-6983-21FE-5493-7C1F1F4E89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4E68E28-6F68-A124-E988-A2DF328AB9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A84AF4C-C617-5140-2467-A50F87B40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1282D-26F2-42B6-AD20-28B33FFBA547}" type="datetimeFigureOut">
              <a:rPr lang="pt-BR" smtClean="0"/>
              <a:t>24/02/2023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B65EB37-5040-E9DC-8E21-DF0219B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865186E-5B5D-2EC8-3710-92DF59720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B0D0-869D-470D-8569-197EC9ADC1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1353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ABB6AA-E559-F407-C29A-967C779B3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33E02D5-03BC-EE56-CAE7-454768D02A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CFA2366-CAA6-5896-1239-314E252342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6CBCD12-94BC-5973-E02B-B8CC624116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759451B-A8CF-0A64-A916-E73ECB5D55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8F6D534-1AB4-E5C4-CABA-6805BF4F2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1282D-26F2-42B6-AD20-28B33FFBA547}" type="datetimeFigureOut">
              <a:rPr lang="pt-BR" smtClean="0"/>
              <a:t>24/02/2023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C58E2ED-6B06-C289-368C-8980E4840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D71B5E1-C580-A2B8-423D-F644D6DD4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B0D0-869D-470D-8569-197EC9ADC1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9747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4AC82F-A0CB-38FA-7CC4-39DA6DBD5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60D7990-5743-B859-DE68-7F9ADCA39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1282D-26F2-42B6-AD20-28B33FFBA547}" type="datetimeFigureOut">
              <a:rPr lang="pt-BR" smtClean="0"/>
              <a:t>24/02/2023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6493798-08A1-C816-9BF5-EADADBF65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97E2AE1-DB69-9FE6-D04A-40025DBBD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B0D0-869D-470D-8569-197EC9ADC1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0555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93A461D-D346-839F-50FB-8F9C76401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1282D-26F2-42B6-AD20-28B33FFBA547}" type="datetimeFigureOut">
              <a:rPr lang="pt-BR" smtClean="0"/>
              <a:t>24/02/2023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C9AE731-A2BA-2D9D-EA10-D9D0D1A39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CBE0CF4-237A-7803-08F0-6089ABBFD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B0D0-869D-470D-8569-197EC9ADC1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3729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55E9B3-061A-E35A-AA82-045C48C9B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9DB0667-6B75-DA75-A4C7-F8DA50F4D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7043CFB-F49F-AA69-2C21-C380C8124F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3D0E07F-8DAC-4B00-F490-88312CE56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1282D-26F2-42B6-AD20-28B33FFBA547}" type="datetimeFigureOut">
              <a:rPr lang="pt-BR" smtClean="0"/>
              <a:t>24/02/2023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099662D-626F-4499-F263-D356FF7BC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EB445F6-288B-4529-1F77-010D3CA70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B0D0-869D-470D-8569-197EC9ADC1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5574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A66832-10F2-7D69-A910-79D0B0BBF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BA74AB9-0DCA-852F-6155-6B2A2BDC77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401431E-79FB-5EE9-D977-C6398B876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1BC62F4-D35C-349E-32D7-2A9AF1DD0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1282D-26F2-42B6-AD20-28B33FFBA547}" type="datetimeFigureOut">
              <a:rPr lang="pt-BR" smtClean="0"/>
              <a:t>24/02/2023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DFFF102-B87D-3162-0F63-9DFA69EBA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9B1C84A-B018-3103-F445-9F3C0CE86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B0D0-869D-470D-8569-197EC9ADC1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9326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7117ED5-B63B-5AAF-100F-E6B14DDD5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1A9B497-F117-8220-3EDC-3284C7A50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4572207-5A1F-0B3B-C592-4ED78334E8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1282D-26F2-42B6-AD20-28B33FFBA547}" type="datetimeFigureOut">
              <a:rPr lang="pt-BR" smtClean="0"/>
              <a:t>24/02/2023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123F313-3062-9868-7007-C51FC2C37A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0149AED-3E79-45C5-CF86-70075C5DA7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8B0D0-869D-470D-8569-197EC9ADC1A3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 descr="Texto&#10;&#10;Descrição gerada automaticamente">
            <a:extLst>
              <a:ext uri="{FF2B5EF4-FFF2-40B4-BE49-F238E27FC236}">
                <a16:creationId xmlns:a16="http://schemas.microsoft.com/office/drawing/2014/main" id="{C8DF9B14-131A-F4BE-CD41-590E2FE6E1C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602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Interface gráfica do usuário&#10;&#10;Descrição gerada automaticamente com confiança média">
            <a:extLst>
              <a:ext uri="{FF2B5EF4-FFF2-40B4-BE49-F238E27FC236}">
                <a16:creationId xmlns:a16="http://schemas.microsoft.com/office/drawing/2014/main" id="{4918FD95-1242-6F16-C904-F1A909D2D7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295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985AEC0E-6AAF-CE5F-6257-E14FE4AE83ED}"/>
              </a:ext>
            </a:extLst>
          </p:cNvPr>
          <p:cNvSpPr txBox="1"/>
          <p:nvPr/>
        </p:nvSpPr>
        <p:spPr>
          <a:xfrm>
            <a:off x="891814" y="1153681"/>
            <a:ext cx="104083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b="1" dirty="0" err="1">
                <a:solidFill>
                  <a:srgbClr val="0F4279"/>
                </a:solidFill>
              </a:rPr>
              <a:t>Pré</a:t>
            </a:r>
            <a:r>
              <a:rPr lang="pt-BR" sz="5000" b="1" dirty="0">
                <a:solidFill>
                  <a:srgbClr val="0F4279"/>
                </a:solidFill>
              </a:rPr>
              <a:t>-Preenchida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2A7C725-1B73-0958-C6E3-7F0BBEB36BBF}"/>
              </a:ext>
            </a:extLst>
          </p:cNvPr>
          <p:cNvSpPr txBox="1"/>
          <p:nvPr/>
        </p:nvSpPr>
        <p:spPr>
          <a:xfrm>
            <a:off x="891814" y="1841791"/>
            <a:ext cx="111921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00" b="1" dirty="0">
                <a:solidFill>
                  <a:srgbClr val="06A5D0"/>
                </a:solidFill>
              </a:rPr>
              <a:t>Em evolução (informações e usuários)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842D2E5-6408-9C91-FF4E-D929DA8FFAFE}"/>
              </a:ext>
            </a:extLst>
          </p:cNvPr>
          <p:cNvSpPr txBox="1"/>
          <p:nvPr/>
        </p:nvSpPr>
        <p:spPr>
          <a:xfrm>
            <a:off x="891814" y="2615990"/>
            <a:ext cx="89837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2000" dirty="0"/>
              <a:t>Uso exclusivo para usuários com contas gov.br nos níveis ouro ou prata;</a:t>
            </a:r>
          </a:p>
          <a:p>
            <a:pPr marL="342900" indent="-342900"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342900" indent="-342900"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2000" dirty="0"/>
              <a:t>Responsabilidade do contribuinte pela correção das informações importadas;</a:t>
            </a:r>
          </a:p>
          <a:p>
            <a:pPr marL="342900" indent="-342900"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342900" indent="-342900"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2000" dirty="0"/>
              <a:t>Uso da </a:t>
            </a:r>
            <a:r>
              <a:rPr lang="pt-BR" sz="2000" dirty="0" err="1"/>
              <a:t>pré</a:t>
            </a:r>
            <a:r>
              <a:rPr lang="pt-BR" sz="2000" dirty="0"/>
              <a:t>-preenchida X risco de incidência em malha fiscal;</a:t>
            </a:r>
          </a:p>
          <a:p>
            <a:pPr marL="342900" indent="-342900"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342900" indent="-342900"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2000" dirty="0"/>
              <a:t>Disponível em todas as opções de preenchimento: </a:t>
            </a:r>
          </a:p>
          <a:p>
            <a:pPr>
              <a:buClr>
                <a:srgbClr val="BCD435"/>
              </a:buClr>
              <a:buSzPct val="150000"/>
            </a:pPr>
            <a:r>
              <a:rPr lang="pt-BR" sz="2000" dirty="0"/>
              <a:t>      PGD IRPF e Meu Imposto de Renda (APP/ONLINE);</a:t>
            </a:r>
          </a:p>
          <a:p>
            <a:pPr>
              <a:buClr>
                <a:srgbClr val="BCD435"/>
              </a:buClr>
              <a:buSzPct val="150000"/>
            </a:pPr>
            <a:endParaRPr lang="pt-BR" sz="2000" dirty="0"/>
          </a:p>
          <a:p>
            <a:pPr marL="342900" indent="-342900"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2000" dirty="0"/>
              <a:t>Objetivo para 2023 é alcançar 25% dos declarantes.</a:t>
            </a:r>
          </a:p>
          <a:p>
            <a:pPr>
              <a:buClr>
                <a:srgbClr val="BCD435"/>
              </a:buClr>
              <a:buSzPct val="150000"/>
            </a:pPr>
            <a:endParaRPr lang="pt-BR" sz="2000" dirty="0"/>
          </a:p>
          <a:p>
            <a:pPr marL="342900" indent="-342900"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endParaRPr lang="pt-BR" sz="2000" dirty="0"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267E801D-33DE-5ABC-3A23-E0695E66B45D}"/>
              </a:ext>
            </a:extLst>
          </p:cNvPr>
          <p:cNvGrpSpPr>
            <a:grpSpLocks noChangeAspect="1"/>
          </p:cNvGrpSpPr>
          <p:nvPr/>
        </p:nvGrpSpPr>
        <p:grpSpPr>
          <a:xfrm>
            <a:off x="8748348" y="2542492"/>
            <a:ext cx="707819" cy="468000"/>
            <a:chOff x="2236727" y="4142929"/>
            <a:chExt cx="890347" cy="581436"/>
          </a:xfrm>
        </p:grpSpPr>
        <p:grpSp>
          <p:nvGrpSpPr>
            <p:cNvPr id="5" name="Gráfico 3" descr="Medalha com preenchimento sólido">
              <a:extLst>
                <a:ext uri="{FF2B5EF4-FFF2-40B4-BE49-F238E27FC236}">
                  <a16:creationId xmlns:a16="http://schemas.microsoft.com/office/drawing/2014/main" id="{86F941E8-8893-4635-AAE9-4128734DEC01}"/>
                </a:ext>
              </a:extLst>
            </p:cNvPr>
            <p:cNvGrpSpPr/>
            <p:nvPr/>
          </p:nvGrpSpPr>
          <p:grpSpPr>
            <a:xfrm>
              <a:off x="2624608" y="4142929"/>
              <a:ext cx="502466" cy="572268"/>
              <a:chOff x="7804641" y="613694"/>
              <a:chExt cx="1070624" cy="1473750"/>
            </a:xfr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3" name="Forma Livre: Forma 12">
                <a:extLst>
                  <a:ext uri="{FF2B5EF4-FFF2-40B4-BE49-F238E27FC236}">
                    <a16:creationId xmlns:a16="http://schemas.microsoft.com/office/drawing/2014/main" id="{35B5830B-8257-9C57-0CEA-35076C941976}"/>
                  </a:ext>
                </a:extLst>
              </p:cNvPr>
              <p:cNvSpPr/>
              <p:nvPr/>
            </p:nvSpPr>
            <p:spPr>
              <a:xfrm>
                <a:off x="8117766" y="1451821"/>
                <a:ext cx="442499" cy="444375"/>
              </a:xfrm>
              <a:custGeom>
                <a:avLst/>
                <a:gdLst>
                  <a:gd name="connsiteX0" fmla="*/ 221250 w 442499"/>
                  <a:gd name="connsiteY0" fmla="*/ 0 h 444374"/>
                  <a:gd name="connsiteX1" fmla="*/ 0 w 442499"/>
                  <a:gd name="connsiteY1" fmla="*/ 221250 h 444374"/>
                  <a:gd name="connsiteX2" fmla="*/ 221250 w 442499"/>
                  <a:gd name="connsiteY2" fmla="*/ 444375 h 444374"/>
                  <a:gd name="connsiteX3" fmla="*/ 442500 w 442499"/>
                  <a:gd name="connsiteY3" fmla="*/ 223125 h 444374"/>
                  <a:gd name="connsiteX4" fmla="*/ 221250 w 442499"/>
                  <a:gd name="connsiteY4" fmla="*/ 0 h 444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2499" h="444374">
                    <a:moveTo>
                      <a:pt x="221250" y="0"/>
                    </a:moveTo>
                    <a:cubicBezTo>
                      <a:pt x="99375" y="0"/>
                      <a:pt x="0" y="99375"/>
                      <a:pt x="0" y="221250"/>
                    </a:cubicBezTo>
                    <a:cubicBezTo>
                      <a:pt x="0" y="343125"/>
                      <a:pt x="99375" y="444375"/>
                      <a:pt x="221250" y="444375"/>
                    </a:cubicBezTo>
                    <a:cubicBezTo>
                      <a:pt x="343125" y="444375"/>
                      <a:pt x="442500" y="345000"/>
                      <a:pt x="442500" y="223125"/>
                    </a:cubicBezTo>
                    <a:cubicBezTo>
                      <a:pt x="442500" y="101250"/>
                      <a:pt x="343125" y="0"/>
                      <a:pt x="221250" y="0"/>
                    </a:cubicBezTo>
                  </a:path>
                </a:pathLst>
              </a:custGeom>
              <a:grpFill/>
              <a:ln w="28575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" name="Forma Livre: Forma 13">
                <a:extLst>
                  <a:ext uri="{FF2B5EF4-FFF2-40B4-BE49-F238E27FC236}">
                    <a16:creationId xmlns:a16="http://schemas.microsoft.com/office/drawing/2014/main" id="{0B3BC49A-8BC9-15B0-241C-CA2EA9102933}"/>
                  </a:ext>
                </a:extLst>
              </p:cNvPr>
              <p:cNvSpPr/>
              <p:nvPr/>
            </p:nvSpPr>
            <p:spPr>
              <a:xfrm>
                <a:off x="7926516" y="1262444"/>
                <a:ext cx="825000" cy="825000"/>
              </a:xfrm>
              <a:custGeom>
                <a:avLst/>
                <a:gdLst>
                  <a:gd name="connsiteX0" fmla="*/ 412500 w 825000"/>
                  <a:gd name="connsiteY0" fmla="*/ 0 h 825000"/>
                  <a:gd name="connsiteX1" fmla="*/ 0 w 825000"/>
                  <a:gd name="connsiteY1" fmla="*/ 412500 h 825000"/>
                  <a:gd name="connsiteX2" fmla="*/ 412500 w 825000"/>
                  <a:gd name="connsiteY2" fmla="*/ 825000 h 825000"/>
                  <a:gd name="connsiteX3" fmla="*/ 825000 w 825000"/>
                  <a:gd name="connsiteY3" fmla="*/ 412500 h 825000"/>
                  <a:gd name="connsiteX4" fmla="*/ 412500 w 825000"/>
                  <a:gd name="connsiteY4" fmla="*/ 0 h 825000"/>
                  <a:gd name="connsiteX5" fmla="*/ 412500 w 825000"/>
                  <a:gd name="connsiteY5" fmla="*/ 712500 h 825000"/>
                  <a:gd name="connsiteX6" fmla="*/ 112500 w 825000"/>
                  <a:gd name="connsiteY6" fmla="*/ 412500 h 825000"/>
                  <a:gd name="connsiteX7" fmla="*/ 412500 w 825000"/>
                  <a:gd name="connsiteY7" fmla="*/ 112500 h 825000"/>
                  <a:gd name="connsiteX8" fmla="*/ 712500 w 825000"/>
                  <a:gd name="connsiteY8" fmla="*/ 412500 h 825000"/>
                  <a:gd name="connsiteX9" fmla="*/ 412500 w 825000"/>
                  <a:gd name="connsiteY9" fmla="*/ 712500 h 825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25000" h="825000">
                    <a:moveTo>
                      <a:pt x="412500" y="0"/>
                    </a:moveTo>
                    <a:cubicBezTo>
                      <a:pt x="185625" y="0"/>
                      <a:pt x="0" y="185625"/>
                      <a:pt x="0" y="412500"/>
                    </a:cubicBezTo>
                    <a:cubicBezTo>
                      <a:pt x="0" y="639375"/>
                      <a:pt x="185625" y="825000"/>
                      <a:pt x="412500" y="825000"/>
                    </a:cubicBezTo>
                    <a:cubicBezTo>
                      <a:pt x="639375" y="825000"/>
                      <a:pt x="825000" y="639375"/>
                      <a:pt x="825000" y="412500"/>
                    </a:cubicBezTo>
                    <a:cubicBezTo>
                      <a:pt x="825000" y="185625"/>
                      <a:pt x="639375" y="0"/>
                      <a:pt x="412500" y="0"/>
                    </a:cubicBezTo>
                    <a:moveTo>
                      <a:pt x="412500" y="712500"/>
                    </a:moveTo>
                    <a:cubicBezTo>
                      <a:pt x="247500" y="712500"/>
                      <a:pt x="112500" y="577500"/>
                      <a:pt x="112500" y="412500"/>
                    </a:cubicBezTo>
                    <a:cubicBezTo>
                      <a:pt x="112500" y="247500"/>
                      <a:pt x="247500" y="112500"/>
                      <a:pt x="412500" y="112500"/>
                    </a:cubicBezTo>
                    <a:cubicBezTo>
                      <a:pt x="577500" y="112500"/>
                      <a:pt x="712500" y="247500"/>
                      <a:pt x="712500" y="412500"/>
                    </a:cubicBezTo>
                    <a:cubicBezTo>
                      <a:pt x="712500" y="577500"/>
                      <a:pt x="577500" y="712500"/>
                      <a:pt x="412500" y="712500"/>
                    </a:cubicBezTo>
                  </a:path>
                </a:pathLst>
              </a:custGeom>
              <a:grpFill/>
              <a:ln w="285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" name="Forma Livre: Forma 14">
                <a:extLst>
                  <a:ext uri="{FF2B5EF4-FFF2-40B4-BE49-F238E27FC236}">
                    <a16:creationId xmlns:a16="http://schemas.microsoft.com/office/drawing/2014/main" id="{E061E1D6-6384-662A-1071-E5D474CE8605}"/>
                  </a:ext>
                </a:extLst>
              </p:cNvPr>
              <p:cNvSpPr/>
              <p:nvPr/>
            </p:nvSpPr>
            <p:spPr>
              <a:xfrm>
                <a:off x="8440266" y="613694"/>
                <a:ext cx="434999" cy="678750"/>
              </a:xfrm>
              <a:custGeom>
                <a:avLst/>
                <a:gdLst>
                  <a:gd name="connsiteX0" fmla="*/ 0 w 434999"/>
                  <a:gd name="connsiteY0" fmla="*/ 583125 h 678750"/>
                  <a:gd name="connsiteX1" fmla="*/ 204375 w 434999"/>
                  <a:gd name="connsiteY1" fmla="*/ 678750 h 678750"/>
                  <a:gd name="connsiteX2" fmla="*/ 435000 w 434999"/>
                  <a:gd name="connsiteY2" fmla="*/ 157500 h 678750"/>
                  <a:gd name="connsiteX3" fmla="*/ 330000 w 434999"/>
                  <a:gd name="connsiteY3" fmla="*/ 0 h 678750"/>
                  <a:gd name="connsiteX4" fmla="*/ 262500 w 434999"/>
                  <a:gd name="connsiteY4" fmla="*/ 0 h 678750"/>
                  <a:gd name="connsiteX5" fmla="*/ 116250 w 434999"/>
                  <a:gd name="connsiteY5" fmla="*/ 320625 h 678750"/>
                  <a:gd name="connsiteX6" fmla="*/ 0 w 434999"/>
                  <a:gd name="connsiteY6" fmla="*/ 583125 h 678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4999" h="678750">
                    <a:moveTo>
                      <a:pt x="0" y="583125"/>
                    </a:moveTo>
                    <a:cubicBezTo>
                      <a:pt x="75000" y="600000"/>
                      <a:pt x="144375" y="631875"/>
                      <a:pt x="204375" y="678750"/>
                    </a:cubicBezTo>
                    <a:lnTo>
                      <a:pt x="435000" y="157500"/>
                    </a:lnTo>
                    <a:lnTo>
                      <a:pt x="330000" y="0"/>
                    </a:lnTo>
                    <a:lnTo>
                      <a:pt x="262500" y="0"/>
                    </a:lnTo>
                    <a:lnTo>
                      <a:pt x="116250" y="320625"/>
                    </a:lnTo>
                    <a:lnTo>
                      <a:pt x="0" y="583125"/>
                    </a:lnTo>
                    <a:close/>
                  </a:path>
                </a:pathLst>
              </a:custGeom>
              <a:grpFill/>
              <a:ln w="285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" name="Forma Livre: Forma 15">
                <a:extLst>
                  <a:ext uri="{FF2B5EF4-FFF2-40B4-BE49-F238E27FC236}">
                    <a16:creationId xmlns:a16="http://schemas.microsoft.com/office/drawing/2014/main" id="{E81858AB-9974-3227-AC33-D7E39E9C5DFE}"/>
                  </a:ext>
                </a:extLst>
              </p:cNvPr>
              <p:cNvSpPr/>
              <p:nvPr/>
            </p:nvSpPr>
            <p:spPr>
              <a:xfrm>
                <a:off x="7804641" y="613694"/>
                <a:ext cx="433124" cy="678750"/>
              </a:xfrm>
              <a:custGeom>
                <a:avLst/>
                <a:gdLst>
                  <a:gd name="connsiteX0" fmla="*/ 433125 w 433124"/>
                  <a:gd name="connsiteY0" fmla="*/ 583125 h 678750"/>
                  <a:gd name="connsiteX1" fmla="*/ 316875 w 433124"/>
                  <a:gd name="connsiteY1" fmla="*/ 320625 h 678750"/>
                  <a:gd name="connsiteX2" fmla="*/ 170625 w 433124"/>
                  <a:gd name="connsiteY2" fmla="*/ 0 h 678750"/>
                  <a:gd name="connsiteX3" fmla="*/ 103125 w 433124"/>
                  <a:gd name="connsiteY3" fmla="*/ 0 h 678750"/>
                  <a:gd name="connsiteX4" fmla="*/ 0 w 433124"/>
                  <a:gd name="connsiteY4" fmla="*/ 157500 h 678750"/>
                  <a:gd name="connsiteX5" fmla="*/ 230625 w 433124"/>
                  <a:gd name="connsiteY5" fmla="*/ 678750 h 678750"/>
                  <a:gd name="connsiteX6" fmla="*/ 433125 w 433124"/>
                  <a:gd name="connsiteY6" fmla="*/ 583125 h 678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3124" h="678750">
                    <a:moveTo>
                      <a:pt x="433125" y="583125"/>
                    </a:moveTo>
                    <a:lnTo>
                      <a:pt x="316875" y="320625"/>
                    </a:lnTo>
                    <a:lnTo>
                      <a:pt x="170625" y="0"/>
                    </a:lnTo>
                    <a:lnTo>
                      <a:pt x="103125" y="0"/>
                    </a:lnTo>
                    <a:lnTo>
                      <a:pt x="0" y="157500"/>
                    </a:lnTo>
                    <a:lnTo>
                      <a:pt x="230625" y="678750"/>
                    </a:lnTo>
                    <a:cubicBezTo>
                      <a:pt x="288750" y="633750"/>
                      <a:pt x="358125" y="600000"/>
                      <a:pt x="433125" y="583125"/>
                    </a:cubicBezTo>
                  </a:path>
                </a:pathLst>
              </a:custGeom>
              <a:grpFill/>
              <a:ln w="285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" name="Forma Livre: Forma 16">
                <a:extLst>
                  <a:ext uri="{FF2B5EF4-FFF2-40B4-BE49-F238E27FC236}">
                    <a16:creationId xmlns:a16="http://schemas.microsoft.com/office/drawing/2014/main" id="{D02AF7BC-DCFD-DBE7-3724-4B3E376E0AEA}"/>
                  </a:ext>
                </a:extLst>
              </p:cNvPr>
              <p:cNvSpPr/>
              <p:nvPr/>
            </p:nvSpPr>
            <p:spPr>
              <a:xfrm>
                <a:off x="8057766" y="615570"/>
                <a:ext cx="562500" cy="224999"/>
              </a:xfrm>
              <a:custGeom>
                <a:avLst/>
                <a:gdLst>
                  <a:gd name="connsiteX0" fmla="*/ 459375 w 562500"/>
                  <a:gd name="connsiteY0" fmla="*/ 225000 h 224999"/>
                  <a:gd name="connsiteX1" fmla="*/ 562500 w 562500"/>
                  <a:gd name="connsiteY1" fmla="*/ 0 h 224999"/>
                  <a:gd name="connsiteX2" fmla="*/ 0 w 562500"/>
                  <a:gd name="connsiteY2" fmla="*/ 0 h 224999"/>
                  <a:gd name="connsiteX3" fmla="*/ 103125 w 562500"/>
                  <a:gd name="connsiteY3" fmla="*/ 225000 h 224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2500" h="224999">
                    <a:moveTo>
                      <a:pt x="459375" y="225000"/>
                    </a:moveTo>
                    <a:lnTo>
                      <a:pt x="562500" y="0"/>
                    </a:lnTo>
                    <a:lnTo>
                      <a:pt x="0" y="0"/>
                    </a:lnTo>
                    <a:lnTo>
                      <a:pt x="103125" y="225000"/>
                    </a:lnTo>
                    <a:close/>
                  </a:path>
                </a:pathLst>
              </a:custGeom>
              <a:grpFill/>
              <a:ln w="285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6" name="Agrupar 5">
              <a:extLst>
                <a:ext uri="{FF2B5EF4-FFF2-40B4-BE49-F238E27FC236}">
                  <a16:creationId xmlns:a16="http://schemas.microsoft.com/office/drawing/2014/main" id="{5636F5D2-2A62-9372-EF08-0ED9A57D6B56}"/>
                </a:ext>
              </a:extLst>
            </p:cNvPr>
            <p:cNvGrpSpPr/>
            <p:nvPr/>
          </p:nvGrpSpPr>
          <p:grpSpPr>
            <a:xfrm>
              <a:off x="2236727" y="4152097"/>
              <a:ext cx="502466" cy="572268"/>
              <a:chOff x="9640425" y="2649722"/>
              <a:chExt cx="489225" cy="576138"/>
            </a:xfrm>
          </p:grpSpPr>
          <p:sp>
            <p:nvSpPr>
              <p:cNvPr id="7" name="Forma Livre: Forma 6">
                <a:extLst>
                  <a:ext uri="{FF2B5EF4-FFF2-40B4-BE49-F238E27FC236}">
                    <a16:creationId xmlns:a16="http://schemas.microsoft.com/office/drawing/2014/main" id="{7B7B9F95-7489-0D0A-1FD3-76440D1AD13A}"/>
                  </a:ext>
                </a:extLst>
              </p:cNvPr>
              <p:cNvSpPr/>
              <p:nvPr/>
            </p:nvSpPr>
            <p:spPr>
              <a:xfrm>
                <a:off x="9783508" y="2977373"/>
                <a:ext cx="202201" cy="173721"/>
              </a:xfrm>
              <a:custGeom>
                <a:avLst/>
                <a:gdLst>
                  <a:gd name="connsiteX0" fmla="*/ 221250 w 442499"/>
                  <a:gd name="connsiteY0" fmla="*/ 0 h 444374"/>
                  <a:gd name="connsiteX1" fmla="*/ 0 w 442499"/>
                  <a:gd name="connsiteY1" fmla="*/ 221250 h 444374"/>
                  <a:gd name="connsiteX2" fmla="*/ 221250 w 442499"/>
                  <a:gd name="connsiteY2" fmla="*/ 444375 h 444374"/>
                  <a:gd name="connsiteX3" fmla="*/ 442500 w 442499"/>
                  <a:gd name="connsiteY3" fmla="*/ 223125 h 444374"/>
                  <a:gd name="connsiteX4" fmla="*/ 221250 w 442499"/>
                  <a:gd name="connsiteY4" fmla="*/ 0 h 444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2499" h="444374">
                    <a:moveTo>
                      <a:pt x="221250" y="0"/>
                    </a:moveTo>
                    <a:cubicBezTo>
                      <a:pt x="99375" y="0"/>
                      <a:pt x="0" y="99375"/>
                      <a:pt x="0" y="221250"/>
                    </a:cubicBezTo>
                    <a:cubicBezTo>
                      <a:pt x="0" y="343125"/>
                      <a:pt x="99375" y="444375"/>
                      <a:pt x="221250" y="444375"/>
                    </a:cubicBezTo>
                    <a:cubicBezTo>
                      <a:pt x="343125" y="444375"/>
                      <a:pt x="442500" y="345000"/>
                      <a:pt x="442500" y="223125"/>
                    </a:cubicBezTo>
                    <a:cubicBezTo>
                      <a:pt x="442500" y="101250"/>
                      <a:pt x="343125" y="0"/>
                      <a:pt x="221250" y="0"/>
                    </a:cubicBezTo>
                  </a:path>
                </a:pathLst>
              </a:custGeom>
              <a:solidFill>
                <a:srgbClr val="FFFF00"/>
              </a:solidFill>
              <a:ln w="285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" name="Forma Livre: Forma 7">
                <a:extLst>
                  <a:ext uri="{FF2B5EF4-FFF2-40B4-BE49-F238E27FC236}">
                    <a16:creationId xmlns:a16="http://schemas.microsoft.com/office/drawing/2014/main" id="{C49B399E-4F22-0884-80CA-45C116DDCA1A}"/>
                  </a:ext>
                </a:extLst>
              </p:cNvPr>
              <p:cNvSpPr/>
              <p:nvPr/>
            </p:nvSpPr>
            <p:spPr>
              <a:xfrm>
                <a:off x="9696116" y="2903340"/>
                <a:ext cx="376986" cy="322520"/>
              </a:xfrm>
              <a:custGeom>
                <a:avLst/>
                <a:gdLst>
                  <a:gd name="connsiteX0" fmla="*/ 412500 w 825000"/>
                  <a:gd name="connsiteY0" fmla="*/ 0 h 825000"/>
                  <a:gd name="connsiteX1" fmla="*/ 0 w 825000"/>
                  <a:gd name="connsiteY1" fmla="*/ 412500 h 825000"/>
                  <a:gd name="connsiteX2" fmla="*/ 412500 w 825000"/>
                  <a:gd name="connsiteY2" fmla="*/ 825000 h 825000"/>
                  <a:gd name="connsiteX3" fmla="*/ 825000 w 825000"/>
                  <a:gd name="connsiteY3" fmla="*/ 412500 h 825000"/>
                  <a:gd name="connsiteX4" fmla="*/ 412500 w 825000"/>
                  <a:gd name="connsiteY4" fmla="*/ 0 h 825000"/>
                  <a:gd name="connsiteX5" fmla="*/ 412500 w 825000"/>
                  <a:gd name="connsiteY5" fmla="*/ 712500 h 825000"/>
                  <a:gd name="connsiteX6" fmla="*/ 112500 w 825000"/>
                  <a:gd name="connsiteY6" fmla="*/ 412500 h 825000"/>
                  <a:gd name="connsiteX7" fmla="*/ 412500 w 825000"/>
                  <a:gd name="connsiteY7" fmla="*/ 112500 h 825000"/>
                  <a:gd name="connsiteX8" fmla="*/ 712500 w 825000"/>
                  <a:gd name="connsiteY8" fmla="*/ 412500 h 825000"/>
                  <a:gd name="connsiteX9" fmla="*/ 412500 w 825000"/>
                  <a:gd name="connsiteY9" fmla="*/ 712500 h 825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25000" h="825000">
                    <a:moveTo>
                      <a:pt x="412500" y="0"/>
                    </a:moveTo>
                    <a:cubicBezTo>
                      <a:pt x="185625" y="0"/>
                      <a:pt x="0" y="185625"/>
                      <a:pt x="0" y="412500"/>
                    </a:cubicBezTo>
                    <a:cubicBezTo>
                      <a:pt x="0" y="639375"/>
                      <a:pt x="185625" y="825000"/>
                      <a:pt x="412500" y="825000"/>
                    </a:cubicBezTo>
                    <a:cubicBezTo>
                      <a:pt x="639375" y="825000"/>
                      <a:pt x="825000" y="639375"/>
                      <a:pt x="825000" y="412500"/>
                    </a:cubicBezTo>
                    <a:cubicBezTo>
                      <a:pt x="825000" y="185625"/>
                      <a:pt x="639375" y="0"/>
                      <a:pt x="412500" y="0"/>
                    </a:cubicBezTo>
                    <a:moveTo>
                      <a:pt x="412500" y="712500"/>
                    </a:moveTo>
                    <a:cubicBezTo>
                      <a:pt x="247500" y="712500"/>
                      <a:pt x="112500" y="577500"/>
                      <a:pt x="112500" y="412500"/>
                    </a:cubicBezTo>
                    <a:cubicBezTo>
                      <a:pt x="112500" y="247500"/>
                      <a:pt x="247500" y="112500"/>
                      <a:pt x="412500" y="112500"/>
                    </a:cubicBezTo>
                    <a:cubicBezTo>
                      <a:pt x="577500" y="112500"/>
                      <a:pt x="712500" y="247500"/>
                      <a:pt x="712500" y="412500"/>
                    </a:cubicBezTo>
                    <a:cubicBezTo>
                      <a:pt x="712500" y="577500"/>
                      <a:pt x="577500" y="712500"/>
                      <a:pt x="412500" y="712500"/>
                    </a:cubicBezTo>
                  </a:path>
                </a:pathLst>
              </a:custGeom>
              <a:gradFill flip="none" rotWithShape="1">
                <a:gsLst>
                  <a:gs pos="0">
                    <a:srgbClr val="FFFF00"/>
                  </a:gs>
                  <a:gs pos="39000">
                    <a:srgbClr val="FFFF00"/>
                  </a:gs>
                  <a:gs pos="72000">
                    <a:srgbClr val="FFC000"/>
                  </a:gs>
                </a:gsLst>
                <a:lin ang="13500000" scaled="1"/>
                <a:tileRect/>
              </a:gradFill>
              <a:ln w="28575" cap="flat">
                <a:noFill/>
                <a:prstDash val="solid"/>
                <a:miter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" name="Forma Livre: Forma 8">
                <a:extLst>
                  <a:ext uri="{FF2B5EF4-FFF2-40B4-BE49-F238E27FC236}">
                    <a16:creationId xmlns:a16="http://schemas.microsoft.com/office/drawing/2014/main" id="{CD585074-FC73-3AB0-60DD-286DBA436410}"/>
                  </a:ext>
                </a:extLst>
              </p:cNvPr>
              <p:cNvSpPr/>
              <p:nvPr/>
            </p:nvSpPr>
            <p:spPr>
              <a:xfrm>
                <a:off x="9930876" y="2649722"/>
                <a:ext cx="198774" cy="265346"/>
              </a:xfrm>
              <a:custGeom>
                <a:avLst/>
                <a:gdLst>
                  <a:gd name="connsiteX0" fmla="*/ 0 w 434999"/>
                  <a:gd name="connsiteY0" fmla="*/ 583125 h 678750"/>
                  <a:gd name="connsiteX1" fmla="*/ 204375 w 434999"/>
                  <a:gd name="connsiteY1" fmla="*/ 678750 h 678750"/>
                  <a:gd name="connsiteX2" fmla="*/ 435000 w 434999"/>
                  <a:gd name="connsiteY2" fmla="*/ 157500 h 678750"/>
                  <a:gd name="connsiteX3" fmla="*/ 330000 w 434999"/>
                  <a:gd name="connsiteY3" fmla="*/ 0 h 678750"/>
                  <a:gd name="connsiteX4" fmla="*/ 262500 w 434999"/>
                  <a:gd name="connsiteY4" fmla="*/ 0 h 678750"/>
                  <a:gd name="connsiteX5" fmla="*/ 116250 w 434999"/>
                  <a:gd name="connsiteY5" fmla="*/ 320625 h 678750"/>
                  <a:gd name="connsiteX6" fmla="*/ 0 w 434999"/>
                  <a:gd name="connsiteY6" fmla="*/ 583125 h 678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4999" h="678750">
                    <a:moveTo>
                      <a:pt x="0" y="583125"/>
                    </a:moveTo>
                    <a:cubicBezTo>
                      <a:pt x="75000" y="600000"/>
                      <a:pt x="144375" y="631875"/>
                      <a:pt x="204375" y="678750"/>
                    </a:cubicBezTo>
                    <a:lnTo>
                      <a:pt x="435000" y="157500"/>
                    </a:lnTo>
                    <a:lnTo>
                      <a:pt x="330000" y="0"/>
                    </a:lnTo>
                    <a:lnTo>
                      <a:pt x="262500" y="0"/>
                    </a:lnTo>
                    <a:lnTo>
                      <a:pt x="116250" y="320625"/>
                    </a:lnTo>
                    <a:lnTo>
                      <a:pt x="0" y="58312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FF00"/>
                  </a:gs>
                  <a:gs pos="39000">
                    <a:srgbClr val="FFFF00"/>
                  </a:gs>
                  <a:gs pos="72000">
                    <a:srgbClr val="FFC000"/>
                  </a:gs>
                </a:gsLst>
                <a:lin ang="13500000" scaled="1"/>
                <a:tileRect/>
              </a:gradFill>
              <a:ln w="285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" name="Forma Livre: Forma 10">
                <a:extLst>
                  <a:ext uri="{FF2B5EF4-FFF2-40B4-BE49-F238E27FC236}">
                    <a16:creationId xmlns:a16="http://schemas.microsoft.com/office/drawing/2014/main" id="{B611F891-C129-9B55-E5C0-5850CAD86B7C}"/>
                  </a:ext>
                </a:extLst>
              </p:cNvPr>
              <p:cNvSpPr/>
              <p:nvPr/>
            </p:nvSpPr>
            <p:spPr>
              <a:xfrm>
                <a:off x="9640425" y="2649722"/>
                <a:ext cx="197917" cy="265346"/>
              </a:xfrm>
              <a:custGeom>
                <a:avLst/>
                <a:gdLst>
                  <a:gd name="connsiteX0" fmla="*/ 433125 w 433124"/>
                  <a:gd name="connsiteY0" fmla="*/ 583125 h 678750"/>
                  <a:gd name="connsiteX1" fmla="*/ 316875 w 433124"/>
                  <a:gd name="connsiteY1" fmla="*/ 320625 h 678750"/>
                  <a:gd name="connsiteX2" fmla="*/ 170625 w 433124"/>
                  <a:gd name="connsiteY2" fmla="*/ 0 h 678750"/>
                  <a:gd name="connsiteX3" fmla="*/ 103125 w 433124"/>
                  <a:gd name="connsiteY3" fmla="*/ 0 h 678750"/>
                  <a:gd name="connsiteX4" fmla="*/ 0 w 433124"/>
                  <a:gd name="connsiteY4" fmla="*/ 157500 h 678750"/>
                  <a:gd name="connsiteX5" fmla="*/ 230625 w 433124"/>
                  <a:gd name="connsiteY5" fmla="*/ 678750 h 678750"/>
                  <a:gd name="connsiteX6" fmla="*/ 433125 w 433124"/>
                  <a:gd name="connsiteY6" fmla="*/ 583125 h 678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3124" h="678750">
                    <a:moveTo>
                      <a:pt x="433125" y="583125"/>
                    </a:moveTo>
                    <a:lnTo>
                      <a:pt x="316875" y="320625"/>
                    </a:lnTo>
                    <a:lnTo>
                      <a:pt x="170625" y="0"/>
                    </a:lnTo>
                    <a:lnTo>
                      <a:pt x="103125" y="0"/>
                    </a:lnTo>
                    <a:lnTo>
                      <a:pt x="0" y="157500"/>
                    </a:lnTo>
                    <a:lnTo>
                      <a:pt x="230625" y="678750"/>
                    </a:lnTo>
                    <a:cubicBezTo>
                      <a:pt x="288750" y="633750"/>
                      <a:pt x="358125" y="600000"/>
                      <a:pt x="433125" y="583125"/>
                    </a:cubicBezTo>
                  </a:path>
                </a:pathLst>
              </a:custGeom>
              <a:gradFill flip="none" rotWithShape="1">
                <a:gsLst>
                  <a:gs pos="0">
                    <a:srgbClr val="FFFF00"/>
                  </a:gs>
                  <a:gs pos="39000">
                    <a:srgbClr val="FFFF00"/>
                  </a:gs>
                  <a:gs pos="72000">
                    <a:srgbClr val="FFC000"/>
                  </a:gs>
                </a:gsLst>
                <a:lin ang="13500000" scaled="1"/>
                <a:tileRect/>
              </a:gradFill>
              <a:ln w="285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" name="Forma Livre: Forma 11">
                <a:extLst>
                  <a:ext uri="{FF2B5EF4-FFF2-40B4-BE49-F238E27FC236}">
                    <a16:creationId xmlns:a16="http://schemas.microsoft.com/office/drawing/2014/main" id="{091A7681-9C21-FE57-4E88-2FA72FC456FA}"/>
                  </a:ext>
                </a:extLst>
              </p:cNvPr>
              <p:cNvSpPr/>
              <p:nvPr/>
            </p:nvSpPr>
            <p:spPr>
              <a:xfrm>
                <a:off x="9756091" y="2650455"/>
                <a:ext cx="257036" cy="87960"/>
              </a:xfrm>
              <a:custGeom>
                <a:avLst/>
                <a:gdLst>
                  <a:gd name="connsiteX0" fmla="*/ 459375 w 562500"/>
                  <a:gd name="connsiteY0" fmla="*/ 225000 h 224999"/>
                  <a:gd name="connsiteX1" fmla="*/ 562500 w 562500"/>
                  <a:gd name="connsiteY1" fmla="*/ 0 h 224999"/>
                  <a:gd name="connsiteX2" fmla="*/ 0 w 562500"/>
                  <a:gd name="connsiteY2" fmla="*/ 0 h 224999"/>
                  <a:gd name="connsiteX3" fmla="*/ 103125 w 562500"/>
                  <a:gd name="connsiteY3" fmla="*/ 225000 h 224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2500" h="224999">
                    <a:moveTo>
                      <a:pt x="459375" y="225000"/>
                    </a:moveTo>
                    <a:lnTo>
                      <a:pt x="562500" y="0"/>
                    </a:lnTo>
                    <a:lnTo>
                      <a:pt x="0" y="0"/>
                    </a:lnTo>
                    <a:lnTo>
                      <a:pt x="103125" y="2250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FF00"/>
                  </a:gs>
                  <a:gs pos="39000">
                    <a:srgbClr val="FFFF00"/>
                  </a:gs>
                  <a:gs pos="72000">
                    <a:srgbClr val="FFC000"/>
                  </a:gs>
                </a:gsLst>
                <a:lin ang="13500000" scaled="1"/>
                <a:tileRect/>
              </a:gradFill>
              <a:ln w="285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9487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E51121E-B6B3-1172-CC8E-8161BEE0933D}"/>
              </a:ext>
            </a:extLst>
          </p:cNvPr>
          <p:cNvSpPr txBox="1"/>
          <p:nvPr/>
        </p:nvSpPr>
        <p:spPr>
          <a:xfrm>
            <a:off x="891814" y="1153681"/>
            <a:ext cx="104083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b="1" dirty="0" err="1">
                <a:solidFill>
                  <a:srgbClr val="0F4279"/>
                </a:solidFill>
              </a:rPr>
              <a:t>Pré</a:t>
            </a:r>
            <a:r>
              <a:rPr lang="pt-BR" sz="5000" b="1" dirty="0">
                <a:solidFill>
                  <a:srgbClr val="0F4279"/>
                </a:solidFill>
              </a:rPr>
              <a:t>-Preenchida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A05B5B05-B1CE-1645-0BB5-C869665F03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0572624"/>
              </p:ext>
            </p:extLst>
          </p:nvPr>
        </p:nvGraphicFramePr>
        <p:xfrm>
          <a:off x="2104547" y="2015455"/>
          <a:ext cx="7479791" cy="4559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309332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985AEC0E-6AAF-CE5F-6257-E14FE4AE83ED}"/>
              </a:ext>
            </a:extLst>
          </p:cNvPr>
          <p:cNvSpPr txBox="1"/>
          <p:nvPr/>
        </p:nvSpPr>
        <p:spPr>
          <a:xfrm>
            <a:off x="891814" y="1153681"/>
            <a:ext cx="104083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b="1" dirty="0" err="1">
                <a:solidFill>
                  <a:srgbClr val="0F4279"/>
                </a:solidFill>
              </a:rPr>
              <a:t>Pré</a:t>
            </a:r>
            <a:r>
              <a:rPr lang="pt-BR" sz="5000" b="1" dirty="0">
                <a:solidFill>
                  <a:srgbClr val="0F4279"/>
                </a:solidFill>
              </a:rPr>
              <a:t>-Preenchida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7D2985C-9C4E-5418-79CF-B20A07ED0808}"/>
              </a:ext>
            </a:extLst>
          </p:cNvPr>
          <p:cNvSpPr txBox="1"/>
          <p:nvPr/>
        </p:nvSpPr>
        <p:spPr>
          <a:xfrm>
            <a:off x="891814" y="1841791"/>
            <a:ext cx="111921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00" b="1" dirty="0">
                <a:solidFill>
                  <a:srgbClr val="06A5D0"/>
                </a:solidFill>
              </a:rPr>
              <a:t>Informações recuperadas até 2022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BAA8DC1-0AE7-8096-F400-6641EFBE22A1}"/>
              </a:ext>
            </a:extLst>
          </p:cNvPr>
          <p:cNvSpPr txBox="1"/>
          <p:nvPr/>
        </p:nvSpPr>
        <p:spPr>
          <a:xfrm>
            <a:off x="891813" y="2615990"/>
            <a:ext cx="110878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2000" dirty="0"/>
              <a:t>Informações da declaração do ano anterior: identificação, endereço, número do recibo, dependentes, fontes pagadores, bens e direitos...;</a:t>
            </a:r>
          </a:p>
          <a:p>
            <a:pPr marL="342900" indent="-342900"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342900" indent="-342900"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2000" dirty="0"/>
              <a:t>Rendimentos e pagamentos informados em DIRF, DIMOB e DMED;</a:t>
            </a:r>
          </a:p>
          <a:p>
            <a:pPr marL="342900" indent="-342900"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342900" indent="-342900"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2000" dirty="0"/>
              <a:t>Rendimentos e pagamentos informados no Carnê-Leão Web;</a:t>
            </a:r>
          </a:p>
          <a:p>
            <a:pPr marL="342900" indent="-342900"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342900" indent="-342900"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2000" dirty="0"/>
              <a:t>Contribuições de previdência privada declaradas na e-Financeira.</a:t>
            </a:r>
          </a:p>
          <a:p>
            <a:pPr marL="342900" indent="-342900"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57248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985AEC0E-6AAF-CE5F-6257-E14FE4AE83ED}"/>
              </a:ext>
            </a:extLst>
          </p:cNvPr>
          <p:cNvSpPr txBox="1"/>
          <p:nvPr/>
        </p:nvSpPr>
        <p:spPr>
          <a:xfrm>
            <a:off x="891814" y="1153681"/>
            <a:ext cx="104083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b="1" dirty="0" err="1">
                <a:solidFill>
                  <a:srgbClr val="0F4279"/>
                </a:solidFill>
              </a:rPr>
              <a:t>Pré</a:t>
            </a:r>
            <a:r>
              <a:rPr lang="pt-BR" sz="5000" b="1" dirty="0">
                <a:solidFill>
                  <a:srgbClr val="0F4279"/>
                </a:solidFill>
              </a:rPr>
              <a:t>-Preenchida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7D2985C-9C4E-5418-79CF-B20A07ED0808}"/>
              </a:ext>
            </a:extLst>
          </p:cNvPr>
          <p:cNvSpPr txBox="1"/>
          <p:nvPr/>
        </p:nvSpPr>
        <p:spPr>
          <a:xfrm>
            <a:off x="891814" y="1841791"/>
            <a:ext cx="111921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00" b="1" dirty="0">
                <a:solidFill>
                  <a:srgbClr val="06A5D0"/>
                </a:solidFill>
              </a:rPr>
              <a:t>Novidade: Informações recuperadas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BAA8DC1-0AE7-8096-F400-6641EFBE22A1}"/>
              </a:ext>
            </a:extLst>
          </p:cNvPr>
          <p:cNvSpPr txBox="1"/>
          <p:nvPr/>
        </p:nvSpPr>
        <p:spPr>
          <a:xfrm>
            <a:off x="891813" y="2422966"/>
            <a:ext cx="11111133" cy="4358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lnSpc>
                <a:spcPct val="107000"/>
              </a:lnSpc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2000" b="1" dirty="0"/>
              <a:t>Imóveis</a:t>
            </a:r>
            <a:r>
              <a:rPr lang="pt-BR" sz="2000" dirty="0"/>
              <a:t> adquiridos e registrados em ofício de notas, declarados na DOI (Operações Imobiliárias);</a:t>
            </a:r>
          </a:p>
          <a:p>
            <a:pPr lvl="1" indent="-457200">
              <a:lnSpc>
                <a:spcPct val="107000"/>
              </a:lnSpc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endParaRPr lang="pt-BR" sz="2000" dirty="0"/>
          </a:p>
          <a:p>
            <a:pPr lvl="1" indent="-457200">
              <a:lnSpc>
                <a:spcPct val="107000"/>
              </a:lnSpc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2000" b="1" dirty="0"/>
              <a:t>Doações efetuadas</a:t>
            </a:r>
            <a:r>
              <a:rPr lang="pt-BR" sz="2000" dirty="0"/>
              <a:t> no ano-calendário declaradas por instituições em DBF (Benefícios Fiscais);</a:t>
            </a:r>
          </a:p>
          <a:p>
            <a:pPr lvl="1" indent="-457200">
              <a:lnSpc>
                <a:spcPct val="107000"/>
              </a:lnSpc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endParaRPr lang="pt-BR" sz="2000" dirty="0"/>
          </a:p>
          <a:p>
            <a:pPr lvl="1" indent="-457200">
              <a:lnSpc>
                <a:spcPct val="107000"/>
              </a:lnSpc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2000" dirty="0"/>
              <a:t>Inclusão de </a:t>
            </a:r>
            <a:r>
              <a:rPr lang="pt-BR" sz="2000" b="1" dirty="0" err="1"/>
              <a:t>criptoativos</a:t>
            </a:r>
            <a:r>
              <a:rPr lang="pt-BR" sz="2000" b="1" dirty="0"/>
              <a:t> </a:t>
            </a:r>
            <a:r>
              <a:rPr lang="pt-BR" sz="2000" dirty="0"/>
              <a:t>declarados pelas </a:t>
            </a:r>
            <a:r>
              <a:rPr lang="pt-BR" sz="2000" dirty="0" err="1"/>
              <a:t>Exchanges</a:t>
            </a:r>
            <a:r>
              <a:rPr lang="pt-BR" sz="2000" dirty="0"/>
              <a:t> (obrigação da IN/RFN nº 1888/2019);</a:t>
            </a:r>
          </a:p>
          <a:p>
            <a:pPr lvl="1" indent="-457200">
              <a:lnSpc>
                <a:spcPct val="107000"/>
              </a:lnSpc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endParaRPr lang="pt-BR" sz="2000" dirty="0"/>
          </a:p>
          <a:p>
            <a:pPr lvl="1" indent="-457200">
              <a:lnSpc>
                <a:spcPct val="107000"/>
              </a:lnSpc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2000" b="1" dirty="0"/>
              <a:t>Atualização do saldo</a:t>
            </a:r>
            <a:r>
              <a:rPr lang="pt-BR" sz="2000" dirty="0"/>
              <a:t> em 31/12/2022 das contas bancárias e de investimento, desde que informado corretamente CNPJ, banco, conta, agência e saldo em 31/12/2021;</a:t>
            </a:r>
          </a:p>
          <a:p>
            <a:pPr lvl="1" indent="-457200">
              <a:lnSpc>
                <a:spcPct val="107000"/>
              </a:lnSpc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endParaRPr lang="pt-BR" sz="2000" dirty="0"/>
          </a:p>
          <a:p>
            <a:pPr lvl="1" indent="-457200">
              <a:lnSpc>
                <a:spcPct val="107000"/>
              </a:lnSpc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2000" dirty="0"/>
              <a:t>Inclusão de </a:t>
            </a:r>
            <a:r>
              <a:rPr lang="pt-BR" sz="2000" b="1" dirty="0"/>
              <a:t>conta bancária ou fundo de investimento </a:t>
            </a:r>
            <a:r>
              <a:rPr lang="pt-BR" sz="2000" dirty="0"/>
              <a:t>novo, ou não informados na declaração de 2022;</a:t>
            </a:r>
          </a:p>
          <a:p>
            <a:pPr lvl="1" indent="-457200">
              <a:lnSpc>
                <a:spcPct val="107000"/>
              </a:lnSpc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endParaRPr lang="pt-BR" sz="2000" dirty="0"/>
          </a:p>
          <a:p>
            <a:pPr lvl="1" indent="-457200">
              <a:lnSpc>
                <a:spcPct val="107000"/>
              </a:lnSpc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2000" dirty="0"/>
              <a:t>Rendimentos de </a:t>
            </a:r>
            <a:r>
              <a:rPr lang="pt-BR" sz="2000" b="1" dirty="0"/>
              <a:t>restituição</a:t>
            </a:r>
            <a:r>
              <a:rPr lang="pt-BR" sz="2000" dirty="0"/>
              <a:t> recebidas no ano-calendário.</a:t>
            </a:r>
          </a:p>
        </p:txBody>
      </p:sp>
    </p:spTree>
    <p:extLst>
      <p:ext uri="{BB962C8B-B14F-4D97-AF65-F5344CB8AC3E}">
        <p14:creationId xmlns:p14="http://schemas.microsoft.com/office/powerpoint/2010/main" val="359531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985AEC0E-6AAF-CE5F-6257-E14FE4AE83ED}"/>
              </a:ext>
            </a:extLst>
          </p:cNvPr>
          <p:cNvSpPr txBox="1"/>
          <p:nvPr/>
        </p:nvSpPr>
        <p:spPr>
          <a:xfrm>
            <a:off x="891814" y="1153681"/>
            <a:ext cx="104083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b="1" dirty="0" err="1">
                <a:solidFill>
                  <a:srgbClr val="0F4279"/>
                </a:solidFill>
              </a:rPr>
              <a:t>Pré</a:t>
            </a:r>
            <a:r>
              <a:rPr lang="pt-BR" sz="5000" b="1" dirty="0">
                <a:solidFill>
                  <a:srgbClr val="0F4279"/>
                </a:solidFill>
              </a:rPr>
              <a:t>-Preenchida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2A7C725-1B73-0958-C6E3-7F0BBEB36BBF}"/>
              </a:ext>
            </a:extLst>
          </p:cNvPr>
          <p:cNvSpPr txBox="1"/>
          <p:nvPr/>
        </p:nvSpPr>
        <p:spPr>
          <a:xfrm>
            <a:off x="891814" y="1841791"/>
            <a:ext cx="111921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00" b="1" dirty="0">
                <a:solidFill>
                  <a:srgbClr val="06A5D0"/>
                </a:solidFill>
              </a:rPr>
              <a:t>Quem pode utilizar?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842D2E5-6408-9C91-FF4E-D929DA8FFAFE}"/>
              </a:ext>
            </a:extLst>
          </p:cNvPr>
          <p:cNvSpPr txBox="1"/>
          <p:nvPr/>
        </p:nvSpPr>
        <p:spPr>
          <a:xfrm>
            <a:off x="891813" y="2615990"/>
            <a:ext cx="109243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BCD435"/>
              </a:buClr>
              <a:buSzPct val="150000"/>
            </a:pPr>
            <a:r>
              <a:rPr lang="pt-BR" sz="2000" dirty="0"/>
              <a:t>1) O próprio contribuinte;</a:t>
            </a:r>
          </a:p>
          <a:p>
            <a:pPr marL="342900" indent="-342900"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endParaRPr lang="pt-BR" sz="2000" dirty="0"/>
          </a:p>
          <a:p>
            <a:pPr>
              <a:buClr>
                <a:srgbClr val="BCD435"/>
              </a:buClr>
              <a:buSzPct val="150000"/>
            </a:pPr>
            <a:r>
              <a:rPr lang="pt-BR" sz="2000" dirty="0"/>
              <a:t>2) O procurador Pessoa Física ou Jurídica do contribuinte (com procuração eletrônica) ;</a:t>
            </a:r>
          </a:p>
          <a:p>
            <a:pPr marL="342900" indent="-342900"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endParaRPr lang="pt-BR" sz="2000" dirty="0"/>
          </a:p>
          <a:p>
            <a:pPr>
              <a:buClr>
                <a:srgbClr val="BCD435"/>
              </a:buClr>
              <a:buSzPct val="150000"/>
            </a:pPr>
            <a:r>
              <a:rPr lang="pt-BR" sz="2000" dirty="0"/>
              <a:t>3) A pessoa autorizada pelo contribuinte;</a:t>
            </a:r>
          </a:p>
          <a:p>
            <a:pPr>
              <a:buClr>
                <a:srgbClr val="BCD435"/>
              </a:buClr>
              <a:buSzPct val="150000"/>
            </a:pPr>
            <a:r>
              <a:rPr lang="pt-BR" sz="2000" dirty="0"/>
              <a:t>    Nova funcionalidade </a:t>
            </a:r>
            <a:r>
              <a:rPr lang="pt-BR" sz="2000" b="1" dirty="0">
                <a:solidFill>
                  <a:srgbClr val="0F4279"/>
                </a:solidFill>
              </a:rPr>
              <a:t>Autorização de acesso</a:t>
            </a:r>
            <a:r>
              <a:rPr lang="pt-BR" sz="2000" dirty="0"/>
              <a:t>, disponível no Meu Imposto de Renda (app e online)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59BC0D5-6A1C-E4C2-32A7-BC54B17C594D}"/>
              </a:ext>
            </a:extLst>
          </p:cNvPr>
          <p:cNvSpPr txBox="1"/>
          <p:nvPr/>
        </p:nvSpPr>
        <p:spPr>
          <a:xfrm>
            <a:off x="3297513" y="4145728"/>
            <a:ext cx="2567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F4279"/>
                </a:solidFill>
              </a:rPr>
              <a:t>Autorização de acesso</a:t>
            </a:r>
          </a:p>
        </p:txBody>
      </p:sp>
    </p:spTree>
    <p:extLst>
      <p:ext uri="{BB962C8B-B14F-4D97-AF65-F5344CB8AC3E}">
        <p14:creationId xmlns:p14="http://schemas.microsoft.com/office/powerpoint/2010/main" val="145259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22253D2-D6C9-9557-60E7-80E9C5E7E5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37" r="5941" b="6371"/>
          <a:stretch/>
        </p:blipFill>
        <p:spPr>
          <a:xfrm>
            <a:off x="1498862" y="2457344"/>
            <a:ext cx="7166764" cy="4263967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985AEC0E-6AAF-CE5F-6257-E14FE4AE83ED}"/>
              </a:ext>
            </a:extLst>
          </p:cNvPr>
          <p:cNvSpPr txBox="1"/>
          <p:nvPr/>
        </p:nvSpPr>
        <p:spPr>
          <a:xfrm>
            <a:off x="891814" y="1153681"/>
            <a:ext cx="104083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b="1" dirty="0">
                <a:solidFill>
                  <a:srgbClr val="0F4279"/>
                </a:solidFill>
              </a:rPr>
              <a:t>Autorização de acesso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7D2985C-9C4E-5418-79CF-B20A07ED0808}"/>
              </a:ext>
            </a:extLst>
          </p:cNvPr>
          <p:cNvSpPr txBox="1"/>
          <p:nvPr/>
        </p:nvSpPr>
        <p:spPr>
          <a:xfrm>
            <a:off x="891814" y="1841791"/>
            <a:ext cx="111921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00" b="1" dirty="0">
                <a:solidFill>
                  <a:srgbClr val="06A5D0"/>
                </a:solidFill>
              </a:rPr>
              <a:t>Novidade para facilitar o uso de </a:t>
            </a:r>
            <a:r>
              <a:rPr lang="pt-BR" sz="3400" b="1" dirty="0" err="1">
                <a:solidFill>
                  <a:srgbClr val="06A5D0"/>
                </a:solidFill>
              </a:rPr>
              <a:t>pré</a:t>
            </a:r>
            <a:r>
              <a:rPr lang="pt-BR" sz="3400" b="1" dirty="0">
                <a:solidFill>
                  <a:srgbClr val="06A5D0"/>
                </a:solidFill>
              </a:rPr>
              <a:t>-preenchida</a:t>
            </a:r>
          </a:p>
        </p:txBody>
      </p:sp>
    </p:spTree>
    <p:extLst>
      <p:ext uri="{BB962C8B-B14F-4D97-AF65-F5344CB8AC3E}">
        <p14:creationId xmlns:p14="http://schemas.microsoft.com/office/powerpoint/2010/main" val="12295341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999CEB2E-5EA6-8EAB-46F3-2F3076EA99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37" r="5941" b="6371"/>
          <a:stretch/>
        </p:blipFill>
        <p:spPr>
          <a:xfrm>
            <a:off x="0" y="0"/>
            <a:ext cx="12192000" cy="7253802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F62FBC5A-A5AA-1BB9-88E0-194ADD1DEA5E}"/>
              </a:ext>
            </a:extLst>
          </p:cNvPr>
          <p:cNvSpPr/>
          <p:nvPr/>
        </p:nvSpPr>
        <p:spPr>
          <a:xfrm>
            <a:off x="6310992" y="1194847"/>
            <a:ext cx="1648731" cy="3894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9A6D905B-DBA7-C4DB-C1EE-E865CB30D123}"/>
              </a:ext>
            </a:extLst>
          </p:cNvPr>
          <p:cNvGrpSpPr/>
          <p:nvPr/>
        </p:nvGrpSpPr>
        <p:grpSpPr>
          <a:xfrm>
            <a:off x="6879265" y="-78806"/>
            <a:ext cx="9032623" cy="10175305"/>
            <a:chOff x="6879265" y="-78806"/>
            <a:chExt cx="9032623" cy="10175305"/>
          </a:xfrm>
        </p:grpSpPr>
        <p:grpSp>
          <p:nvGrpSpPr>
            <p:cNvPr id="4" name="Agrupar 3">
              <a:extLst>
                <a:ext uri="{FF2B5EF4-FFF2-40B4-BE49-F238E27FC236}">
                  <a16:creationId xmlns:a16="http://schemas.microsoft.com/office/drawing/2014/main" id="{4F2D0694-CD05-74B8-8CEE-7AD7AAF287D1}"/>
                </a:ext>
              </a:extLst>
            </p:cNvPr>
            <p:cNvGrpSpPr/>
            <p:nvPr/>
          </p:nvGrpSpPr>
          <p:grpSpPr>
            <a:xfrm>
              <a:off x="6879265" y="-78806"/>
              <a:ext cx="9032623" cy="10175305"/>
              <a:chOff x="6879265" y="-78806"/>
              <a:chExt cx="9032623" cy="10175305"/>
            </a:xfrm>
          </p:grpSpPr>
          <p:pic>
            <p:nvPicPr>
              <p:cNvPr id="6" name="Imagem 5" descr="Interface gráfica do usuário, Aplicativo&#10;&#10;Descrição gerada automaticamente">
                <a:extLst>
                  <a:ext uri="{FF2B5EF4-FFF2-40B4-BE49-F238E27FC236}">
                    <a16:creationId xmlns:a16="http://schemas.microsoft.com/office/drawing/2014/main" id="{16B7ABAE-70B0-7C15-E4D6-B0C57191D2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79265" y="-78806"/>
                <a:ext cx="9032623" cy="10175305"/>
              </a:xfrm>
              <a:prstGeom prst="rect">
                <a:avLst/>
              </a:prstGeom>
            </p:spPr>
          </p:pic>
          <p:pic>
            <p:nvPicPr>
              <p:cNvPr id="7" name="Imagem 6" descr="Interface gráfica do usuário, Aplicativo&#10;&#10;Descrição gerada automaticamente">
                <a:extLst>
                  <a:ext uri="{FF2B5EF4-FFF2-40B4-BE49-F238E27FC236}">
                    <a16:creationId xmlns:a16="http://schemas.microsoft.com/office/drawing/2014/main" id="{95839108-89F3-90D1-0F05-0ADBE081F1F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586" b="5310"/>
              <a:stretch/>
            </p:blipFill>
            <p:spPr>
              <a:xfrm rot="20460000">
                <a:off x="8001052" y="721621"/>
                <a:ext cx="3016547" cy="5622225"/>
              </a:xfrm>
              <a:prstGeom prst="rect">
                <a:avLst/>
              </a:prstGeom>
            </p:spPr>
          </p:pic>
        </p:grp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B4527FCA-C5A9-67C5-E5E7-18834A614C45}"/>
                </a:ext>
              </a:extLst>
            </p:cNvPr>
            <p:cNvSpPr/>
            <p:nvPr/>
          </p:nvSpPr>
          <p:spPr>
            <a:xfrm rot="20460000">
              <a:off x="8305377" y="844059"/>
              <a:ext cx="1356689" cy="286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pt-BR" sz="1200" b="1" dirty="0">
                  <a:solidFill>
                    <a:schemeClr val="tx1"/>
                  </a:solidFill>
                  <a:latin typeface="+mj-lt"/>
                </a:rPr>
                <a:t>José Fictício</a:t>
              </a:r>
            </a:p>
            <a:p>
              <a:pPr algn="r"/>
              <a:r>
                <a:rPr lang="pt-BR" sz="1000" dirty="0">
                  <a:solidFill>
                    <a:schemeClr val="tx1"/>
                  </a:solidFill>
                  <a:latin typeface="+mj-lt"/>
                </a:rPr>
                <a:t>543.346.997-15</a:t>
              </a:r>
            </a:p>
          </p:txBody>
        </p:sp>
      </p:grpSp>
      <p:sp>
        <p:nvSpPr>
          <p:cNvPr id="8" name="Elipse 7">
            <a:extLst>
              <a:ext uri="{FF2B5EF4-FFF2-40B4-BE49-F238E27FC236}">
                <a16:creationId xmlns:a16="http://schemas.microsoft.com/office/drawing/2014/main" id="{2B5947C4-2B48-5CFD-488C-D67960DE7D9D}"/>
              </a:ext>
            </a:extLst>
          </p:cNvPr>
          <p:cNvSpPr/>
          <p:nvPr/>
        </p:nvSpPr>
        <p:spPr>
          <a:xfrm rot="20460000">
            <a:off x="8418322" y="2306723"/>
            <a:ext cx="1457520" cy="3894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81173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985AEC0E-6AAF-CE5F-6257-E14FE4AE83ED}"/>
              </a:ext>
            </a:extLst>
          </p:cNvPr>
          <p:cNvSpPr txBox="1"/>
          <p:nvPr/>
        </p:nvSpPr>
        <p:spPr>
          <a:xfrm>
            <a:off x="891814" y="1153681"/>
            <a:ext cx="104083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b="1" dirty="0">
                <a:solidFill>
                  <a:srgbClr val="0F4279"/>
                </a:solidFill>
              </a:rPr>
              <a:t>Autorização de acesso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7D2985C-9C4E-5418-79CF-B20A07ED0808}"/>
              </a:ext>
            </a:extLst>
          </p:cNvPr>
          <p:cNvSpPr txBox="1"/>
          <p:nvPr/>
        </p:nvSpPr>
        <p:spPr>
          <a:xfrm>
            <a:off x="891814" y="1841791"/>
            <a:ext cx="111921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00" b="1" dirty="0">
                <a:solidFill>
                  <a:srgbClr val="06A5D0"/>
                </a:solidFill>
              </a:rPr>
              <a:t>Novidade para facilitar o uso de </a:t>
            </a:r>
            <a:r>
              <a:rPr lang="pt-BR" sz="3400" b="1" dirty="0" err="1">
                <a:solidFill>
                  <a:srgbClr val="06A5D0"/>
                </a:solidFill>
              </a:rPr>
              <a:t>pré</a:t>
            </a:r>
            <a:r>
              <a:rPr lang="pt-BR" sz="3400" b="1" dirty="0">
                <a:solidFill>
                  <a:srgbClr val="06A5D0"/>
                </a:solidFill>
              </a:rPr>
              <a:t>-preenchida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BAA8DC1-0AE7-8096-F400-6641EFBE22A1}"/>
              </a:ext>
            </a:extLst>
          </p:cNvPr>
          <p:cNvSpPr txBox="1"/>
          <p:nvPr/>
        </p:nvSpPr>
        <p:spPr>
          <a:xfrm>
            <a:off x="891813" y="2615990"/>
            <a:ext cx="110092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2000" dirty="0"/>
              <a:t>Possibilidade do contribuinte autorizar outro CPF a fazer sua declaração IRPF, usando os dados da declaração </a:t>
            </a:r>
            <a:r>
              <a:rPr lang="pt-BR" sz="2000" dirty="0" err="1"/>
              <a:t>pré</a:t>
            </a:r>
            <a:r>
              <a:rPr lang="pt-BR" sz="2000" dirty="0"/>
              <a:t>-preenchida;</a:t>
            </a:r>
          </a:p>
          <a:p>
            <a:pPr marL="342900" indent="-342900"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342900" indent="-342900"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2000" dirty="0"/>
              <a:t>Público alvo:</a:t>
            </a:r>
          </a:p>
          <a:p>
            <a:pPr>
              <a:buClr>
                <a:srgbClr val="BCD435"/>
              </a:buClr>
              <a:buSzPct val="150000"/>
            </a:pPr>
            <a:r>
              <a:rPr lang="pt-BR" sz="2000" dirty="0"/>
              <a:t>      - Dependentes: para facilitar o preenchimento da declaração do titular</a:t>
            </a:r>
          </a:p>
          <a:p>
            <a:pPr>
              <a:buClr>
                <a:srgbClr val="BCD435"/>
              </a:buClr>
              <a:buSzPct val="150000"/>
            </a:pPr>
            <a:r>
              <a:rPr lang="pt-BR" sz="2000" dirty="0"/>
              <a:t>      - Grupos familiares que hoje fazem as declarações informalmente</a:t>
            </a:r>
          </a:p>
          <a:p>
            <a:pPr>
              <a:buClr>
                <a:srgbClr val="BCD435"/>
              </a:buClr>
              <a:buSzPct val="150000"/>
            </a:pPr>
            <a:endParaRPr lang="pt-BR" sz="2000" dirty="0"/>
          </a:p>
          <a:p>
            <a:pPr marL="342900" indent="-342900"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2000" dirty="0"/>
              <a:t>Para </a:t>
            </a:r>
            <a:r>
              <a:rPr lang="pt-BR" sz="2000" b="1" dirty="0"/>
              <a:t>autorizar</a:t>
            </a:r>
            <a:r>
              <a:rPr lang="pt-BR" sz="2000" dirty="0"/>
              <a:t> e para </a:t>
            </a:r>
            <a:r>
              <a:rPr lang="pt-BR" sz="2000" b="1" dirty="0"/>
              <a:t>utilizar</a:t>
            </a:r>
            <a:r>
              <a:rPr lang="pt-BR" sz="2000" dirty="0"/>
              <a:t> uma autorização:</a:t>
            </a:r>
          </a:p>
          <a:p>
            <a:pPr>
              <a:buClr>
                <a:srgbClr val="BCD435"/>
              </a:buClr>
              <a:buSzPct val="150000"/>
            </a:pPr>
            <a:r>
              <a:rPr lang="pt-BR" sz="2000" dirty="0"/>
              <a:t>      - é necessário conta gov.br com nível ouro ou prata</a:t>
            </a:r>
          </a:p>
          <a:p>
            <a:pPr>
              <a:buClr>
                <a:srgbClr val="BCD435"/>
              </a:buClr>
              <a:buSzPct val="150000"/>
            </a:pPr>
            <a:r>
              <a:rPr lang="pt-BR" sz="2000" dirty="0"/>
              <a:t>      - somente utilizando o Meu Imposto de Renda (app e Online)</a:t>
            </a:r>
          </a:p>
          <a:p>
            <a:pPr marL="342900" indent="-342900"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342900" indent="-342900"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6344687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985AEC0E-6AAF-CE5F-6257-E14FE4AE83ED}"/>
              </a:ext>
            </a:extLst>
          </p:cNvPr>
          <p:cNvSpPr txBox="1"/>
          <p:nvPr/>
        </p:nvSpPr>
        <p:spPr>
          <a:xfrm>
            <a:off x="891814" y="1153681"/>
            <a:ext cx="104083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b="1" dirty="0">
                <a:solidFill>
                  <a:srgbClr val="0F4279"/>
                </a:solidFill>
              </a:rPr>
              <a:t>Autorização de acesso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BAA8DC1-0AE7-8096-F400-6641EFBE22A1}"/>
              </a:ext>
            </a:extLst>
          </p:cNvPr>
          <p:cNvSpPr txBox="1"/>
          <p:nvPr/>
        </p:nvSpPr>
        <p:spPr>
          <a:xfrm>
            <a:off x="891814" y="2615990"/>
            <a:ext cx="104083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2000" dirty="0"/>
              <a:t>A autorização é para somente um único CPF (e não pode autorizar CNPJ);</a:t>
            </a:r>
          </a:p>
          <a:p>
            <a:pPr marL="342900" indent="-342900"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342900" indent="-342900"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2000" dirty="0"/>
              <a:t>Um CPF pode ser autorizado por até 5 pessoas;</a:t>
            </a:r>
          </a:p>
          <a:p>
            <a:pPr marL="342900" indent="-342900"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342900" indent="-342900"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2000" dirty="0"/>
              <a:t>O autorizador define o prazo da autorização (máximo de seis meses)</a:t>
            </a:r>
          </a:p>
          <a:p>
            <a:pPr marL="342900" indent="-342900"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342900" indent="-342900"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2000" dirty="0"/>
              <a:t>A autorização dá acesso a todos os serviços do Meu Imposto de Renda:</a:t>
            </a:r>
          </a:p>
          <a:p>
            <a:pPr>
              <a:buClr>
                <a:srgbClr val="BCD435"/>
              </a:buClr>
              <a:buSzPct val="150000"/>
            </a:pPr>
            <a:r>
              <a:rPr lang="pt-BR" sz="2000" dirty="0"/>
              <a:t>      Declarar, retificar, ver pendências, gerar DARF, imprimir declarações e recibos...</a:t>
            </a:r>
          </a:p>
          <a:p>
            <a:pPr marL="342900" indent="-342900"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342900" indent="-342900"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2000" dirty="0"/>
              <a:t>A procuração eletrônica continua valendo para pessoas físicas e pessoas jurídicas, sem exigência de conta gov.br, sem limite de datas, de número de pessoas ou de serviços.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64146AD-F54F-EDD5-B8B1-FE44A07B833F}"/>
              </a:ext>
            </a:extLst>
          </p:cNvPr>
          <p:cNvSpPr txBox="1"/>
          <p:nvPr/>
        </p:nvSpPr>
        <p:spPr>
          <a:xfrm>
            <a:off x="891814" y="1841791"/>
            <a:ext cx="111921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00" b="1" dirty="0">
                <a:solidFill>
                  <a:srgbClr val="06A5D0"/>
                </a:solidFill>
              </a:rPr>
              <a:t>Novidade para facilitar o uso de </a:t>
            </a:r>
            <a:r>
              <a:rPr lang="pt-BR" sz="3400" b="1" dirty="0" err="1">
                <a:solidFill>
                  <a:srgbClr val="06A5D0"/>
                </a:solidFill>
              </a:rPr>
              <a:t>pré</a:t>
            </a:r>
            <a:r>
              <a:rPr lang="pt-BR" sz="3400" b="1" dirty="0">
                <a:solidFill>
                  <a:srgbClr val="06A5D0"/>
                </a:solidFill>
              </a:rPr>
              <a:t>-preenchida</a:t>
            </a:r>
          </a:p>
        </p:txBody>
      </p:sp>
    </p:spTree>
    <p:extLst>
      <p:ext uri="{BB962C8B-B14F-4D97-AF65-F5344CB8AC3E}">
        <p14:creationId xmlns:p14="http://schemas.microsoft.com/office/powerpoint/2010/main" val="24214323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985AEC0E-6AAF-CE5F-6257-E14FE4AE83ED}"/>
              </a:ext>
            </a:extLst>
          </p:cNvPr>
          <p:cNvSpPr txBox="1"/>
          <p:nvPr/>
        </p:nvSpPr>
        <p:spPr>
          <a:xfrm>
            <a:off x="891814" y="1153681"/>
            <a:ext cx="104083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b="1" dirty="0">
                <a:solidFill>
                  <a:srgbClr val="0F4279"/>
                </a:solidFill>
              </a:rPr>
              <a:t>Mudanças nas fichas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BAA8DC1-0AE7-8096-F400-6641EFBE22A1}"/>
              </a:ext>
            </a:extLst>
          </p:cNvPr>
          <p:cNvSpPr txBox="1"/>
          <p:nvPr/>
        </p:nvSpPr>
        <p:spPr>
          <a:xfrm>
            <a:off x="891813" y="2535980"/>
            <a:ext cx="11111133" cy="3657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lnSpc>
                <a:spcPct val="107000"/>
              </a:lnSpc>
              <a:spcAft>
                <a:spcPts val="800"/>
              </a:spcAft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2000" dirty="0"/>
              <a:t>Atualização dos rendimentos de Pensão Alimentícia, que foram para a Ficha de Rendimentos Isentos e Não Tributáveis</a:t>
            </a:r>
          </a:p>
          <a:p>
            <a:pPr lvl="1" indent="-457200">
              <a:lnSpc>
                <a:spcPct val="107000"/>
              </a:lnSpc>
              <a:spcAft>
                <a:spcPts val="800"/>
              </a:spcAft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endParaRPr lang="pt-BR" sz="2000" dirty="0"/>
          </a:p>
          <a:p>
            <a:pPr lvl="1" indent="-457200">
              <a:lnSpc>
                <a:spcPct val="107000"/>
              </a:lnSpc>
              <a:spcAft>
                <a:spcPts val="800"/>
              </a:spcAft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2000" dirty="0"/>
              <a:t>Ficha de Bens e Direitos, solicita código de negociação para os bens negociados em bolsa;</a:t>
            </a:r>
          </a:p>
          <a:p>
            <a:pPr lvl="1" indent="-457200">
              <a:lnSpc>
                <a:spcPct val="107000"/>
              </a:lnSpc>
              <a:spcAft>
                <a:spcPts val="800"/>
              </a:spcAft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endParaRPr lang="pt-BR" sz="2000" dirty="0"/>
          </a:p>
          <a:p>
            <a:pPr lvl="1" indent="-457200">
              <a:lnSpc>
                <a:spcPct val="107000"/>
              </a:lnSpc>
              <a:spcAft>
                <a:spcPts val="800"/>
              </a:spcAft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2000" dirty="0"/>
              <a:t>Nova mensagem no recibo de entrega informando a possibilidade de opção pelo débito automático no Meu Imposto de Renda, mesmo após o fim do prazo de entrega;</a:t>
            </a:r>
          </a:p>
          <a:p>
            <a:pPr lvl="1" indent="-457200">
              <a:lnSpc>
                <a:spcPct val="107000"/>
              </a:lnSpc>
              <a:spcAft>
                <a:spcPts val="800"/>
              </a:spcAft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endParaRPr lang="pt-BR" sz="2000" dirty="0"/>
          </a:p>
          <a:p>
            <a:pPr lvl="1" indent="-457200">
              <a:lnSpc>
                <a:spcPct val="107000"/>
              </a:lnSpc>
              <a:spcAft>
                <a:spcPts val="800"/>
              </a:spcAft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2000" dirty="0"/>
              <a:t>A recomendação mínima para o PGD IRPF 2023 é o Windows 10.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9FCEF6D-B00E-5FF4-3D3E-94971A076C54}"/>
              </a:ext>
            </a:extLst>
          </p:cNvPr>
          <p:cNvSpPr txBox="1"/>
          <p:nvPr/>
        </p:nvSpPr>
        <p:spPr>
          <a:xfrm>
            <a:off x="891814" y="1841791"/>
            <a:ext cx="596618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00" b="1" dirty="0">
                <a:solidFill>
                  <a:srgbClr val="06A5D0"/>
                </a:solidFill>
              </a:rPr>
              <a:t>Para: PGD, APP e ONLINE</a:t>
            </a:r>
          </a:p>
        </p:txBody>
      </p:sp>
    </p:spTree>
    <p:extLst>
      <p:ext uri="{BB962C8B-B14F-4D97-AF65-F5344CB8AC3E}">
        <p14:creationId xmlns:p14="http://schemas.microsoft.com/office/powerpoint/2010/main" val="1901198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985AEC0E-6AAF-CE5F-6257-E14FE4AE83ED}"/>
              </a:ext>
            </a:extLst>
          </p:cNvPr>
          <p:cNvSpPr txBox="1"/>
          <p:nvPr/>
        </p:nvSpPr>
        <p:spPr>
          <a:xfrm>
            <a:off x="891814" y="1153681"/>
            <a:ext cx="104083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b="1" dirty="0">
                <a:solidFill>
                  <a:srgbClr val="0F4279"/>
                </a:solidFill>
              </a:rPr>
              <a:t>Cronogramas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7D2985C-9C4E-5418-79CF-B20A07ED0808}"/>
              </a:ext>
            </a:extLst>
          </p:cNvPr>
          <p:cNvSpPr txBox="1"/>
          <p:nvPr/>
        </p:nvSpPr>
        <p:spPr>
          <a:xfrm>
            <a:off x="891814" y="1841791"/>
            <a:ext cx="94964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00" b="1" dirty="0">
                <a:solidFill>
                  <a:srgbClr val="06A5D0"/>
                </a:solidFill>
              </a:rPr>
              <a:t>Período de entrega:  </a:t>
            </a:r>
            <a:r>
              <a:rPr lang="pt-BR" sz="3400" b="1" dirty="0">
                <a:solidFill>
                  <a:srgbClr val="00B050"/>
                </a:solidFill>
              </a:rPr>
              <a:t>15/março a 31/maio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940D0B0-59DE-D162-2F0F-9171295FDA2A}"/>
              </a:ext>
            </a:extLst>
          </p:cNvPr>
          <p:cNvSpPr txBox="1"/>
          <p:nvPr/>
        </p:nvSpPr>
        <p:spPr>
          <a:xfrm>
            <a:off x="891814" y="2615990"/>
            <a:ext cx="104083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2000" dirty="0"/>
              <a:t>Novos prazos para o IRPF 2023 em diante;</a:t>
            </a:r>
          </a:p>
          <a:p>
            <a:pPr marL="342900" indent="-342900"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342900" indent="-342900"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2000" b="1" dirty="0"/>
              <a:t>15/março </a:t>
            </a:r>
            <a:r>
              <a:rPr lang="pt-BR" sz="2000" dirty="0"/>
              <a:t>– Início do período de entrega </a:t>
            </a:r>
          </a:p>
          <a:p>
            <a:pPr>
              <a:buClr>
                <a:srgbClr val="BCD435"/>
              </a:buClr>
              <a:buSzPct val="150000"/>
            </a:pPr>
            <a:r>
              <a:rPr lang="pt-BR" sz="2000" dirty="0"/>
              <a:t>      Declaração </a:t>
            </a:r>
            <a:r>
              <a:rPr lang="pt-BR" sz="2000" dirty="0" err="1"/>
              <a:t>pré</a:t>
            </a:r>
            <a:r>
              <a:rPr lang="pt-BR" sz="2000" dirty="0"/>
              <a:t>-preenchida desde o primeiro dia em todas as formas de entrega</a:t>
            </a:r>
          </a:p>
          <a:p>
            <a:pPr marL="342900" indent="-342900"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342900" indent="-342900"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2000" b="1" dirty="0"/>
              <a:t>31/maio</a:t>
            </a:r>
            <a:r>
              <a:rPr lang="pt-BR" sz="2000" dirty="0"/>
              <a:t> –  fim do prazo de entrega</a:t>
            </a:r>
          </a:p>
          <a:p>
            <a:pPr>
              <a:buClr>
                <a:srgbClr val="BCD435"/>
              </a:buClr>
              <a:buSzPct val="150000"/>
            </a:pPr>
            <a:r>
              <a:rPr lang="pt-BR" sz="2000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35770682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985AEC0E-6AAF-CE5F-6257-E14FE4AE83ED}"/>
              </a:ext>
            </a:extLst>
          </p:cNvPr>
          <p:cNvSpPr txBox="1"/>
          <p:nvPr/>
        </p:nvSpPr>
        <p:spPr>
          <a:xfrm>
            <a:off x="891814" y="1153681"/>
            <a:ext cx="104083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b="1" dirty="0">
                <a:solidFill>
                  <a:srgbClr val="0F4279"/>
                </a:solidFill>
              </a:rPr>
              <a:t>Transparência nos números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7D2985C-9C4E-5418-79CF-B20A07ED0808}"/>
              </a:ext>
            </a:extLst>
          </p:cNvPr>
          <p:cNvSpPr txBox="1"/>
          <p:nvPr/>
        </p:nvSpPr>
        <p:spPr>
          <a:xfrm>
            <a:off x="891814" y="1841791"/>
            <a:ext cx="729968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00" b="1" dirty="0">
                <a:solidFill>
                  <a:srgbClr val="06A5D0"/>
                </a:solidFill>
              </a:rPr>
              <a:t>Boletins periódicos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BAA8DC1-0AE7-8096-F400-6641EFBE22A1}"/>
              </a:ext>
            </a:extLst>
          </p:cNvPr>
          <p:cNvSpPr txBox="1"/>
          <p:nvPr/>
        </p:nvSpPr>
        <p:spPr>
          <a:xfrm>
            <a:off x="891813" y="2535980"/>
            <a:ext cx="11111133" cy="3759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lnSpc>
                <a:spcPct val="107000"/>
              </a:lnSpc>
              <a:spcAft>
                <a:spcPts val="800"/>
              </a:spcAft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2000" dirty="0"/>
              <a:t>Publicação na página da Receita Federal do número das declarações recebidas do IRPF2023;</a:t>
            </a:r>
          </a:p>
          <a:p>
            <a:pPr lvl="1" indent="-457200">
              <a:lnSpc>
                <a:spcPct val="107000"/>
              </a:lnSpc>
              <a:spcAft>
                <a:spcPts val="800"/>
              </a:spcAft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endParaRPr lang="pt-BR" sz="2000" dirty="0"/>
          </a:p>
          <a:p>
            <a:pPr lvl="1" indent="-457200">
              <a:lnSpc>
                <a:spcPct val="107000"/>
              </a:lnSpc>
              <a:spcAft>
                <a:spcPts val="800"/>
              </a:spcAft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2000" dirty="0"/>
              <a:t>Dados nacionais, por unidade federada ou por município;</a:t>
            </a:r>
          </a:p>
          <a:p>
            <a:pPr lvl="1" indent="-457200">
              <a:lnSpc>
                <a:spcPct val="107000"/>
              </a:lnSpc>
              <a:spcAft>
                <a:spcPts val="800"/>
              </a:spcAft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endParaRPr lang="pt-BR" sz="2000" dirty="0"/>
          </a:p>
          <a:p>
            <a:pPr lvl="1" indent="-457200">
              <a:lnSpc>
                <a:spcPct val="107000"/>
              </a:lnSpc>
              <a:spcAft>
                <a:spcPts val="800"/>
              </a:spcAft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2000" dirty="0"/>
              <a:t>Informação atualizada de hora em hora;</a:t>
            </a:r>
          </a:p>
          <a:p>
            <a:pPr lvl="1" indent="-457200">
              <a:lnSpc>
                <a:spcPct val="107000"/>
              </a:lnSpc>
              <a:spcAft>
                <a:spcPts val="800"/>
              </a:spcAft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endParaRPr lang="pt-BR" sz="2000" dirty="0"/>
          </a:p>
          <a:p>
            <a:pPr lvl="1" indent="-457200">
              <a:lnSpc>
                <a:spcPct val="107000"/>
              </a:lnSpc>
              <a:spcAft>
                <a:spcPts val="800"/>
              </a:spcAft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2000" dirty="0"/>
              <a:t>Segmentação dos dados por forma de tributação (deduções legais/simplificada), tipo de declaração (original/retificadora), meio de entrega (PGD, online e App) e percentual de uso da </a:t>
            </a:r>
            <a:r>
              <a:rPr lang="pt-BR" sz="2000" dirty="0" err="1"/>
              <a:t>pré</a:t>
            </a:r>
            <a:r>
              <a:rPr lang="pt-BR" sz="2000" dirty="0"/>
              <a:t>-preenchida.</a:t>
            </a:r>
          </a:p>
          <a:p>
            <a:pPr lvl="1" indent="-457200">
              <a:lnSpc>
                <a:spcPct val="107000"/>
              </a:lnSpc>
              <a:spcAft>
                <a:spcPts val="800"/>
              </a:spcAft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321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985AEC0E-6AAF-CE5F-6257-E14FE4AE83ED}"/>
              </a:ext>
            </a:extLst>
          </p:cNvPr>
          <p:cNvSpPr txBox="1"/>
          <p:nvPr/>
        </p:nvSpPr>
        <p:spPr>
          <a:xfrm>
            <a:off x="891814" y="1153681"/>
            <a:ext cx="104083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b="1" dirty="0">
                <a:solidFill>
                  <a:srgbClr val="0F4279"/>
                </a:solidFill>
              </a:rPr>
              <a:t>Instrução Normativa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7D2985C-9C4E-5418-79CF-B20A07ED0808}"/>
              </a:ext>
            </a:extLst>
          </p:cNvPr>
          <p:cNvSpPr txBox="1"/>
          <p:nvPr/>
        </p:nvSpPr>
        <p:spPr>
          <a:xfrm>
            <a:off x="891814" y="1841791"/>
            <a:ext cx="1119215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00" b="1" dirty="0">
                <a:solidFill>
                  <a:srgbClr val="06A5D0"/>
                </a:solidFill>
              </a:rPr>
              <a:t>Obrigatoriedade para pessoa física residente no Brasil que:</a:t>
            </a:r>
          </a:p>
          <a:p>
            <a:endParaRPr lang="pt-BR" sz="3400" b="1" dirty="0">
              <a:solidFill>
                <a:srgbClr val="06A5D0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BEDC24D-57EB-68BB-AF10-2BF13D8C77D0}"/>
              </a:ext>
            </a:extLst>
          </p:cNvPr>
          <p:cNvSpPr txBox="1"/>
          <p:nvPr/>
        </p:nvSpPr>
        <p:spPr>
          <a:xfrm>
            <a:off x="937993" y="2605271"/>
            <a:ext cx="1088209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1800" kern="1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 - recebeu rendimentos tributáveis, sujeitos ao ajuste na declaração, cuja soma foi superior a R$ 28.559,70 (vinte e oito mil, quinhentos e cinquenta e nove reais e setenta centavos);</a:t>
            </a:r>
            <a:endParaRPr lang="pt-BR" sz="1800" kern="15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endParaRPr lang="pt-BR" kern="1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pt-BR" kern="150" dirty="0">
                <a:latin typeface="Calibri" panose="020F0502020204030204" pitchFamily="34" charset="0"/>
                <a:cs typeface="Calibri" panose="020F0502020204030204" pitchFamily="34" charset="0"/>
              </a:rPr>
              <a:t>II - recebeu rendimentos isentos, não tributáveis ou tributados exclusivamente na fonte, cuja soma foi superior a R$ 40.000,00 (quarenta mil reais);</a:t>
            </a:r>
          </a:p>
          <a:p>
            <a:pPr algn="just">
              <a:spcAft>
                <a:spcPts val="600"/>
              </a:spcAft>
            </a:pPr>
            <a:endParaRPr lang="pt-BR" kern="1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pt-BR" kern="150" dirty="0">
                <a:latin typeface="Calibri" panose="020F0502020204030204" pitchFamily="34" charset="0"/>
                <a:cs typeface="Calibri" panose="020F0502020204030204" pitchFamily="34" charset="0"/>
              </a:rPr>
              <a:t>III - obteve, em qualquer mês, ganho de capital na alienação de bens ou direitos sujeito à incidência do Imposto;</a:t>
            </a:r>
          </a:p>
          <a:p>
            <a:pPr algn="just">
              <a:spcAft>
                <a:spcPts val="600"/>
              </a:spcAft>
            </a:pPr>
            <a:endParaRPr lang="pt-BR" kern="1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pt-BR" b="1" kern="150" dirty="0">
                <a:latin typeface="Calibri" panose="020F0502020204030204" pitchFamily="34" charset="0"/>
                <a:cs typeface="Calibri" panose="020F0502020204030204" pitchFamily="34" charset="0"/>
              </a:rPr>
              <a:t>IV – realizou operações de alienação em bolsas de valores, de mercadorias, de futuros e assemelhadas:</a:t>
            </a:r>
          </a:p>
          <a:p>
            <a:pPr algn="just">
              <a:spcAft>
                <a:spcPts val="600"/>
              </a:spcAft>
            </a:pPr>
            <a:r>
              <a:rPr lang="pt-BR" b="1" kern="150" dirty="0">
                <a:latin typeface="Calibri" panose="020F0502020204030204" pitchFamily="34" charset="0"/>
                <a:cs typeface="Calibri" panose="020F0502020204030204" pitchFamily="34" charset="0"/>
              </a:rPr>
              <a:t>a) cuja soma foi superior a R$ 40.000,00 (quarenta mil reais); ou</a:t>
            </a:r>
          </a:p>
          <a:p>
            <a:pPr algn="just">
              <a:spcAft>
                <a:spcPts val="600"/>
              </a:spcAft>
            </a:pPr>
            <a:r>
              <a:rPr lang="pt-BR" b="1" kern="150" dirty="0">
                <a:latin typeface="Calibri" panose="020F0502020204030204" pitchFamily="34" charset="0"/>
                <a:cs typeface="Calibri" panose="020F0502020204030204" pitchFamily="34" charset="0"/>
              </a:rPr>
              <a:t>b) com apuração de ganhos líquidos sujeitas à incidência do imposto;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7311709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985AEC0E-6AAF-CE5F-6257-E14FE4AE83ED}"/>
              </a:ext>
            </a:extLst>
          </p:cNvPr>
          <p:cNvSpPr txBox="1"/>
          <p:nvPr/>
        </p:nvSpPr>
        <p:spPr>
          <a:xfrm>
            <a:off x="891814" y="1153681"/>
            <a:ext cx="104083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b="1" dirty="0">
                <a:solidFill>
                  <a:srgbClr val="0F4279"/>
                </a:solidFill>
              </a:rPr>
              <a:t>Instrução Normativa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7D2985C-9C4E-5418-79CF-B20A07ED0808}"/>
              </a:ext>
            </a:extLst>
          </p:cNvPr>
          <p:cNvSpPr txBox="1"/>
          <p:nvPr/>
        </p:nvSpPr>
        <p:spPr>
          <a:xfrm>
            <a:off x="891814" y="1841791"/>
            <a:ext cx="1119215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00" b="1" dirty="0">
                <a:solidFill>
                  <a:srgbClr val="06A5D0"/>
                </a:solidFill>
              </a:rPr>
              <a:t>Obrigatoriedade para pessoa física residente no Brasil que:</a:t>
            </a:r>
          </a:p>
          <a:p>
            <a:endParaRPr lang="pt-BR" sz="3400" b="1" dirty="0">
              <a:solidFill>
                <a:srgbClr val="06A5D0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BEDC24D-57EB-68BB-AF10-2BF13D8C77D0}"/>
              </a:ext>
            </a:extLst>
          </p:cNvPr>
          <p:cNvSpPr txBox="1"/>
          <p:nvPr/>
        </p:nvSpPr>
        <p:spPr>
          <a:xfrm>
            <a:off x="937993" y="2605271"/>
            <a:ext cx="1088209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kern="150" dirty="0">
                <a:latin typeface="Calibri" panose="020F0502020204030204" pitchFamily="34" charset="0"/>
                <a:cs typeface="Calibri" panose="020F0502020204030204" pitchFamily="34" charset="0"/>
              </a:rPr>
              <a:t>V - relativamente à atividade rural:</a:t>
            </a:r>
          </a:p>
          <a:p>
            <a:pPr algn="just">
              <a:spcAft>
                <a:spcPts val="600"/>
              </a:spcAft>
            </a:pPr>
            <a:r>
              <a:rPr lang="pt-BR" kern="150" dirty="0">
                <a:latin typeface="Calibri" panose="020F0502020204030204" pitchFamily="34" charset="0"/>
                <a:cs typeface="Calibri" panose="020F0502020204030204" pitchFamily="34" charset="0"/>
              </a:rPr>
              <a:t>a) obteve receita bruta em valor superior a R$ 142.798,50 (cento e quarenta e dois mil, setecentos e noventa e oito reais e cinquenta centavos); ou</a:t>
            </a:r>
          </a:p>
          <a:p>
            <a:pPr algn="just">
              <a:spcAft>
                <a:spcPts val="600"/>
              </a:spcAft>
            </a:pPr>
            <a:r>
              <a:rPr lang="pt-BR" kern="150" dirty="0">
                <a:latin typeface="Calibri" panose="020F0502020204030204" pitchFamily="34" charset="0"/>
                <a:cs typeface="Calibri" panose="020F0502020204030204" pitchFamily="34" charset="0"/>
              </a:rPr>
              <a:t>b) pretenda compensar, no ano-calendário de 2022 ou posteriores, prejuízos de anos-calendário anteriores ou do próprio ano-calendário de 2022;</a:t>
            </a:r>
          </a:p>
          <a:p>
            <a:pPr algn="just">
              <a:spcAft>
                <a:spcPts val="600"/>
              </a:spcAft>
            </a:pPr>
            <a:endParaRPr lang="pt-BR" kern="1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pt-BR" kern="150" dirty="0">
                <a:latin typeface="Calibri" panose="020F0502020204030204" pitchFamily="34" charset="0"/>
                <a:cs typeface="Calibri" panose="020F0502020204030204" pitchFamily="34" charset="0"/>
              </a:rPr>
              <a:t>VI - teve, em 31 de dezembro, a posse ou a propriedade de bens ou direitos, inclusive terra nua, de valor total superior a R$ 300.000,00 (trezentos mil reais);</a:t>
            </a:r>
          </a:p>
          <a:p>
            <a:pPr algn="just">
              <a:spcAft>
                <a:spcPts val="600"/>
              </a:spcAft>
            </a:pPr>
            <a:endParaRPr lang="pt-BR" kern="1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pt-BR" kern="150" dirty="0">
                <a:latin typeface="Calibri" panose="020F0502020204030204" pitchFamily="34" charset="0"/>
                <a:cs typeface="Calibri" panose="020F0502020204030204" pitchFamily="34" charset="0"/>
              </a:rPr>
              <a:t>VII - passou à condição de residente no Brasil em qualquer mês e nessa condição encontrava-se em 31 de dezembro; ou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5344498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985AEC0E-6AAF-CE5F-6257-E14FE4AE83ED}"/>
              </a:ext>
            </a:extLst>
          </p:cNvPr>
          <p:cNvSpPr txBox="1"/>
          <p:nvPr/>
        </p:nvSpPr>
        <p:spPr>
          <a:xfrm>
            <a:off x="891814" y="1153681"/>
            <a:ext cx="104083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b="1" dirty="0">
                <a:solidFill>
                  <a:srgbClr val="0F4279"/>
                </a:solidFill>
              </a:rPr>
              <a:t>Instrução Normativa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7D2985C-9C4E-5418-79CF-B20A07ED0808}"/>
              </a:ext>
            </a:extLst>
          </p:cNvPr>
          <p:cNvSpPr txBox="1"/>
          <p:nvPr/>
        </p:nvSpPr>
        <p:spPr>
          <a:xfrm>
            <a:off x="891814" y="1841791"/>
            <a:ext cx="1119215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00" b="1" dirty="0">
                <a:solidFill>
                  <a:srgbClr val="06A5D0"/>
                </a:solidFill>
              </a:rPr>
              <a:t>Obrigatoriedade para pessoa física residente no Brasil que:</a:t>
            </a:r>
          </a:p>
          <a:p>
            <a:endParaRPr lang="pt-BR" sz="3400" b="1" dirty="0">
              <a:solidFill>
                <a:srgbClr val="06A5D0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BEDC24D-57EB-68BB-AF10-2BF13D8C77D0}"/>
              </a:ext>
            </a:extLst>
          </p:cNvPr>
          <p:cNvSpPr txBox="1"/>
          <p:nvPr/>
        </p:nvSpPr>
        <p:spPr>
          <a:xfrm>
            <a:off x="937993" y="2605271"/>
            <a:ext cx="10882095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kern="150" dirty="0">
                <a:latin typeface="Calibri" panose="020F0502020204030204" pitchFamily="34" charset="0"/>
                <a:cs typeface="Calibri" panose="020F0502020204030204" pitchFamily="34" charset="0"/>
              </a:rPr>
              <a:t>VIII - optou pela isenção do Imposto sobre a Renda incidente sobre o ganho de capital auferido na venda de imóveis residenciais, caso o produto da venda seja aplicado na aquisição de imóveis residenciais localizados no País, no prazo de 180 (cento e oitenta) dias, contado da celebração do contrato de venda, nos termos do art. 39 da Lei nº 11.196, de 21 de novembro de 2005;</a:t>
            </a:r>
          </a:p>
          <a:p>
            <a:pPr marL="342900" indent="-342900"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2152678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985AEC0E-6AAF-CE5F-6257-E14FE4AE83ED}"/>
              </a:ext>
            </a:extLst>
          </p:cNvPr>
          <p:cNvSpPr txBox="1"/>
          <p:nvPr/>
        </p:nvSpPr>
        <p:spPr>
          <a:xfrm>
            <a:off x="891814" y="1153681"/>
            <a:ext cx="104083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b="1" dirty="0">
                <a:solidFill>
                  <a:srgbClr val="0F4279"/>
                </a:solidFill>
              </a:rPr>
              <a:t>Instrução Normativa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7D2985C-9C4E-5418-79CF-B20A07ED0808}"/>
              </a:ext>
            </a:extLst>
          </p:cNvPr>
          <p:cNvSpPr txBox="1"/>
          <p:nvPr/>
        </p:nvSpPr>
        <p:spPr>
          <a:xfrm>
            <a:off x="891814" y="1841791"/>
            <a:ext cx="1119215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00" b="1" dirty="0">
                <a:solidFill>
                  <a:srgbClr val="06A5D0"/>
                </a:solidFill>
              </a:rPr>
              <a:t>Formas de preenchimento e entrega:</a:t>
            </a:r>
          </a:p>
          <a:p>
            <a:endParaRPr lang="pt-BR" sz="3400" b="1" dirty="0">
              <a:solidFill>
                <a:srgbClr val="06A5D0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BEDC24D-57EB-68BB-AF10-2BF13D8C77D0}"/>
              </a:ext>
            </a:extLst>
          </p:cNvPr>
          <p:cNvSpPr txBox="1"/>
          <p:nvPr/>
        </p:nvSpPr>
        <p:spPr>
          <a:xfrm>
            <a:off x="937993" y="2605271"/>
            <a:ext cx="1088209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kern="150" dirty="0">
                <a:latin typeface="Calibri" panose="020F0502020204030204" pitchFamily="34" charset="0"/>
                <a:cs typeface="Calibri" panose="020F0502020204030204" pitchFamily="34" charset="0"/>
              </a:rPr>
              <a:t>I – Programa Gerador da Declaração (PGD) relativo ao exercício de 2023, disponível para download no site da Receita Federal na Internet.</a:t>
            </a:r>
          </a:p>
          <a:p>
            <a:pPr algn="just">
              <a:spcAft>
                <a:spcPts val="600"/>
              </a:spcAft>
            </a:pPr>
            <a:endParaRPr lang="pt-BR" kern="1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pt-BR" kern="150" dirty="0">
                <a:latin typeface="Calibri" panose="020F0502020204030204" pitchFamily="34" charset="0"/>
                <a:cs typeface="Calibri" panose="020F0502020204030204" pitchFamily="34" charset="0"/>
              </a:rPr>
              <a:t>II - Acesso ao "Meu Imposto de Renda” pelo:</a:t>
            </a:r>
          </a:p>
          <a:p>
            <a:pPr lvl="1" algn="just">
              <a:spcAft>
                <a:spcPts val="600"/>
              </a:spcAft>
            </a:pPr>
            <a:r>
              <a:rPr lang="pt-BR" kern="150" dirty="0">
                <a:latin typeface="Calibri" panose="020F0502020204030204" pitchFamily="34" charset="0"/>
                <a:cs typeface="Calibri" panose="020F0502020204030204" pitchFamily="34" charset="0"/>
              </a:rPr>
              <a:t>a) site da RFB na Internet;</a:t>
            </a:r>
          </a:p>
          <a:p>
            <a:pPr lvl="1" algn="just">
              <a:spcAft>
                <a:spcPts val="600"/>
              </a:spcAft>
            </a:pPr>
            <a:r>
              <a:rPr lang="pt-BR" kern="150" dirty="0">
                <a:latin typeface="Calibri" panose="020F0502020204030204" pitchFamily="34" charset="0"/>
                <a:cs typeface="Calibri" panose="020F0502020204030204" pitchFamily="34" charset="0"/>
              </a:rPr>
              <a:t>b) Portal </a:t>
            </a:r>
            <a:r>
              <a:rPr lang="pt-BR" kern="150" dirty="0" err="1">
                <a:latin typeface="Calibri" panose="020F0502020204030204" pitchFamily="34" charset="0"/>
                <a:cs typeface="Calibri" panose="020F0502020204030204" pitchFamily="34" charset="0"/>
              </a:rPr>
              <a:t>e-CAC</a:t>
            </a:r>
            <a:r>
              <a:rPr lang="pt-BR" kern="150" dirty="0">
                <a:latin typeface="Calibri" panose="020F0502020204030204" pitchFamily="34" charset="0"/>
                <a:cs typeface="Calibri" panose="020F0502020204030204" pitchFamily="34" charset="0"/>
              </a:rPr>
              <a:t>, e “Declarações e Demonstrativos”;</a:t>
            </a:r>
          </a:p>
          <a:p>
            <a:pPr lvl="1" algn="just">
              <a:spcAft>
                <a:spcPts val="600"/>
              </a:spcAft>
            </a:pPr>
            <a:r>
              <a:rPr lang="pt-BR" kern="150" dirty="0">
                <a:latin typeface="Calibri" panose="020F0502020204030204" pitchFamily="34" charset="0"/>
                <a:cs typeface="Calibri" panose="020F0502020204030204" pitchFamily="34" charset="0"/>
              </a:rPr>
              <a:t>c) aplicativo “Meu Imposto de Renda” para dispositivos móveis (tais como tablets e smartphones).</a:t>
            </a:r>
          </a:p>
          <a:p>
            <a:pPr marL="342900" indent="-342900"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5273229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985AEC0E-6AAF-CE5F-6257-E14FE4AE83ED}"/>
              </a:ext>
            </a:extLst>
          </p:cNvPr>
          <p:cNvSpPr txBox="1"/>
          <p:nvPr/>
        </p:nvSpPr>
        <p:spPr>
          <a:xfrm>
            <a:off x="891814" y="1153681"/>
            <a:ext cx="104083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b="1" dirty="0">
                <a:solidFill>
                  <a:srgbClr val="0F4279"/>
                </a:solidFill>
              </a:rPr>
              <a:t>Instrução Normativa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7D2985C-9C4E-5418-79CF-B20A07ED0808}"/>
              </a:ext>
            </a:extLst>
          </p:cNvPr>
          <p:cNvSpPr txBox="1"/>
          <p:nvPr/>
        </p:nvSpPr>
        <p:spPr>
          <a:xfrm>
            <a:off x="891814" y="1841791"/>
            <a:ext cx="111921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00" b="1" dirty="0">
                <a:solidFill>
                  <a:srgbClr val="06A5D0"/>
                </a:solidFill>
              </a:rPr>
              <a:t>Apresentação fora do prazo, quando obrigatória: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BEDC24D-57EB-68BB-AF10-2BF13D8C77D0}"/>
              </a:ext>
            </a:extLst>
          </p:cNvPr>
          <p:cNvSpPr txBox="1"/>
          <p:nvPr/>
        </p:nvSpPr>
        <p:spPr>
          <a:xfrm>
            <a:off x="937993" y="2605271"/>
            <a:ext cx="10882095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lnSpc>
                <a:spcPct val="107000"/>
              </a:lnSpc>
              <a:spcAft>
                <a:spcPts val="800"/>
              </a:spcAft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2000" dirty="0"/>
              <a:t>Multa de 1% ao mês-calendário ou fração de atraso, lançada de ofício e calculada sobre o total do imposto devido nela apurado, ainda que integralmente pago.</a:t>
            </a:r>
          </a:p>
          <a:p>
            <a:pPr lvl="1" indent="-457200">
              <a:lnSpc>
                <a:spcPct val="107000"/>
              </a:lnSpc>
              <a:spcAft>
                <a:spcPts val="800"/>
              </a:spcAft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endParaRPr lang="pt-BR" sz="2000" dirty="0"/>
          </a:p>
          <a:p>
            <a:pPr lvl="1" indent="-457200">
              <a:lnSpc>
                <a:spcPct val="107000"/>
              </a:lnSpc>
              <a:spcAft>
                <a:spcPts val="800"/>
              </a:spcAft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2000" dirty="0"/>
              <a:t>Multa mínima de R$ 165,74 e valor máximo correspondente a 20% do Imposto sobre a Renda devido.</a:t>
            </a:r>
          </a:p>
          <a:p>
            <a:pPr marL="342900" indent="-342900"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5435450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75AF1FC5-2B51-9FF8-1048-54A9E6B82BE5}"/>
              </a:ext>
            </a:extLst>
          </p:cNvPr>
          <p:cNvSpPr/>
          <p:nvPr/>
        </p:nvSpPr>
        <p:spPr>
          <a:xfrm>
            <a:off x="892534" y="3398199"/>
            <a:ext cx="5704526" cy="3045068"/>
          </a:xfrm>
          <a:prstGeom prst="roundRect">
            <a:avLst>
              <a:gd name="adj" fmla="val 262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 Somente com gov.br ouro/prata</a:t>
            </a:r>
          </a:p>
          <a:p>
            <a:pPr>
              <a:lnSpc>
                <a:spcPct val="150000"/>
              </a:lnSpc>
            </a:pPr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 Pode autorizar um único CPF</a:t>
            </a:r>
          </a:p>
          <a:p>
            <a:pPr>
              <a:lnSpc>
                <a:spcPct val="150000"/>
              </a:lnSpc>
            </a:pPr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3. Autoriza todos os serviços IRPF</a:t>
            </a:r>
          </a:p>
          <a:p>
            <a:pPr>
              <a:lnSpc>
                <a:spcPct val="150000"/>
              </a:lnSpc>
            </a:pPr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4. Autoriza no Meu Imposto de Renda</a:t>
            </a:r>
          </a:p>
          <a:p>
            <a:pPr>
              <a:lnSpc>
                <a:spcPct val="150000"/>
              </a:lnSpc>
            </a:pPr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5. Validade máxima de 6 meses</a:t>
            </a:r>
          </a:p>
          <a:p>
            <a:pPr>
              <a:lnSpc>
                <a:spcPct val="150000"/>
              </a:lnSpc>
            </a:pPr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6. Poderá revogar a qualquer tempo</a:t>
            </a: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16978F99-D9B0-08A6-5D51-9A517455789B}"/>
              </a:ext>
            </a:extLst>
          </p:cNvPr>
          <p:cNvSpPr/>
          <p:nvPr/>
        </p:nvSpPr>
        <p:spPr>
          <a:xfrm>
            <a:off x="6637651" y="3425391"/>
            <a:ext cx="5770757" cy="3045068"/>
          </a:xfrm>
          <a:prstGeom prst="roundRect">
            <a:avLst>
              <a:gd name="adj" fmla="val 262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 Usará se for gov.br ouro/prata</a:t>
            </a:r>
          </a:p>
          <a:p>
            <a:pPr>
              <a:lnSpc>
                <a:spcPct val="150000"/>
              </a:lnSpc>
            </a:pPr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 Pode ser autorizado por até 5 CPF</a:t>
            </a:r>
          </a:p>
          <a:p>
            <a:pPr>
              <a:lnSpc>
                <a:spcPct val="150000"/>
              </a:lnSpc>
            </a:pPr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3. Acesso a todos os serviços IRPF</a:t>
            </a:r>
          </a:p>
          <a:p>
            <a:pPr>
              <a:lnSpc>
                <a:spcPct val="150000"/>
              </a:lnSpc>
            </a:pPr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4. Usa a autorização no Meu Imposto de Renda</a:t>
            </a:r>
          </a:p>
          <a:p>
            <a:pPr>
              <a:lnSpc>
                <a:spcPct val="150000"/>
              </a:lnSpc>
            </a:pPr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5. Não pode substabelecer</a:t>
            </a:r>
          </a:p>
          <a:p>
            <a:pPr>
              <a:lnSpc>
                <a:spcPct val="150000"/>
              </a:lnSpc>
            </a:pPr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6. Poderá excluir/recusar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B7426FB6-BBC4-76D6-43EE-7917B5B7361A}"/>
              </a:ext>
            </a:extLst>
          </p:cNvPr>
          <p:cNvSpPr/>
          <p:nvPr/>
        </p:nvSpPr>
        <p:spPr>
          <a:xfrm>
            <a:off x="1046418" y="3003260"/>
            <a:ext cx="4759709" cy="502599"/>
          </a:xfrm>
          <a:prstGeom prst="roundRect">
            <a:avLst>
              <a:gd name="adj" fmla="val 8875"/>
            </a:avLst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Autorizador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4EF074F4-B1BF-AF22-1E92-A578C3FC772D}"/>
              </a:ext>
            </a:extLst>
          </p:cNvPr>
          <p:cNvSpPr/>
          <p:nvPr/>
        </p:nvSpPr>
        <p:spPr>
          <a:xfrm>
            <a:off x="6730579" y="3003259"/>
            <a:ext cx="4569607" cy="502599"/>
          </a:xfrm>
          <a:prstGeom prst="roundRect">
            <a:avLst>
              <a:gd name="adj" fmla="val 8875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Autorizado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7F0A532-D256-30B5-1784-075D1C02461C}"/>
              </a:ext>
            </a:extLst>
          </p:cNvPr>
          <p:cNvSpPr txBox="1"/>
          <p:nvPr/>
        </p:nvSpPr>
        <p:spPr>
          <a:xfrm>
            <a:off x="891814" y="1153681"/>
            <a:ext cx="104083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b="1" dirty="0">
                <a:solidFill>
                  <a:srgbClr val="0F4279"/>
                </a:solidFill>
              </a:rPr>
              <a:t>Autorização de acesso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5147931-906F-E294-A5D9-4664238FFD99}"/>
              </a:ext>
            </a:extLst>
          </p:cNvPr>
          <p:cNvSpPr txBox="1"/>
          <p:nvPr/>
        </p:nvSpPr>
        <p:spPr>
          <a:xfrm>
            <a:off x="891814" y="1841791"/>
            <a:ext cx="635627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00" b="1" dirty="0">
                <a:solidFill>
                  <a:srgbClr val="06A5D0"/>
                </a:solidFill>
              </a:rPr>
              <a:t>Resumo da Novidade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6EC85A7F-EEE9-2206-3B4B-3EAB90A2E2D4}"/>
              </a:ext>
            </a:extLst>
          </p:cNvPr>
          <p:cNvSpPr/>
          <p:nvPr/>
        </p:nvSpPr>
        <p:spPr>
          <a:xfrm>
            <a:off x="891814" y="2336281"/>
            <a:ext cx="9592306" cy="376874"/>
          </a:xfrm>
          <a:prstGeom prst="roundRect">
            <a:avLst>
              <a:gd name="adj" fmla="val 262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Objetivo: facilitar o acesso e a utilização da declaração </a:t>
            </a:r>
            <a:r>
              <a:rPr lang="pt-BR" sz="2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pré</a:t>
            </a:r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-preenchida.</a:t>
            </a:r>
          </a:p>
        </p:txBody>
      </p:sp>
    </p:spTree>
    <p:extLst>
      <p:ext uri="{BB962C8B-B14F-4D97-AF65-F5344CB8AC3E}">
        <p14:creationId xmlns:p14="http://schemas.microsoft.com/office/powerpoint/2010/main" val="262561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985AEC0E-6AAF-CE5F-6257-E14FE4AE83ED}"/>
              </a:ext>
            </a:extLst>
          </p:cNvPr>
          <p:cNvSpPr txBox="1"/>
          <p:nvPr/>
        </p:nvSpPr>
        <p:spPr>
          <a:xfrm>
            <a:off x="891814" y="1153681"/>
            <a:ext cx="104083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b="1" dirty="0">
                <a:solidFill>
                  <a:srgbClr val="0F4279"/>
                </a:solidFill>
              </a:rPr>
              <a:t>IRPF 2023 - novidades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BEDC24D-57EB-68BB-AF10-2BF13D8C77D0}"/>
              </a:ext>
            </a:extLst>
          </p:cNvPr>
          <p:cNvSpPr txBox="1"/>
          <p:nvPr/>
        </p:nvSpPr>
        <p:spPr>
          <a:xfrm>
            <a:off x="891814" y="2015455"/>
            <a:ext cx="10882095" cy="4766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>
              <a:lnSpc>
                <a:spcPct val="107000"/>
              </a:lnSpc>
              <a:spcAft>
                <a:spcPts val="600"/>
              </a:spcAft>
              <a:buClr>
                <a:srgbClr val="BCD435"/>
              </a:buClr>
              <a:buSzPct val="150000"/>
            </a:pPr>
            <a:r>
              <a:rPr lang="pt-BR" kern="150" dirty="0">
                <a:latin typeface="Calibri" panose="020F0502020204030204" pitchFamily="34" charset="0"/>
                <a:cs typeface="Calibri" panose="020F0502020204030204" pitchFamily="34" charset="0"/>
              </a:rPr>
              <a:t>1) Período de entrega: de 15 de março a 31 de maio (vencimentos dos </a:t>
            </a:r>
            <a:r>
              <a:rPr lang="pt-BR" kern="150" dirty="0" err="1">
                <a:latin typeface="Calibri" panose="020F0502020204030204" pitchFamily="34" charset="0"/>
                <a:cs typeface="Calibri" panose="020F0502020204030204" pitchFamily="34" charset="0"/>
              </a:rPr>
              <a:t>DARFs</a:t>
            </a:r>
            <a:r>
              <a:rPr lang="pt-BR" kern="150" dirty="0">
                <a:latin typeface="Calibri" panose="020F0502020204030204" pitchFamily="34" charset="0"/>
                <a:cs typeface="Calibri" panose="020F0502020204030204" pitchFamily="34" charset="0"/>
              </a:rPr>
              <a:t>: 31 de maio);</a:t>
            </a:r>
          </a:p>
          <a:p>
            <a:pPr marL="0" lvl="1" algn="just">
              <a:lnSpc>
                <a:spcPct val="107000"/>
              </a:lnSpc>
              <a:buClr>
                <a:srgbClr val="BCD435"/>
              </a:buClr>
              <a:buSzPct val="150000"/>
            </a:pPr>
            <a:endParaRPr lang="pt-BR" sz="1000" kern="1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algn="just">
              <a:lnSpc>
                <a:spcPct val="107000"/>
              </a:lnSpc>
              <a:buClr>
                <a:srgbClr val="BCD435"/>
              </a:buClr>
              <a:buSzPct val="150000"/>
            </a:pPr>
            <a:r>
              <a:rPr lang="pt-BR" kern="150" dirty="0">
                <a:latin typeface="Calibri" panose="020F0502020204030204" pitchFamily="34" charset="0"/>
                <a:cs typeface="Calibri" panose="020F0502020204030204" pitchFamily="34" charset="0"/>
              </a:rPr>
              <a:t>2) Obrigatoriedade de entrega. Dispensa quem operou em bolsas de </a:t>
            </a:r>
            <a:r>
              <a:rPr lang="pt-BR" kern="150">
                <a:latin typeface="Calibri" panose="020F0502020204030204" pitchFamily="34" charset="0"/>
                <a:cs typeface="Calibri" panose="020F0502020204030204" pitchFamily="34" charset="0"/>
              </a:rPr>
              <a:t>valores... </a:t>
            </a:r>
            <a:r>
              <a:rPr lang="pt-BR" u="sng" kern="150">
                <a:latin typeface="Calibri" panose="020F0502020204030204" pitchFamily="34" charset="0"/>
                <a:cs typeface="Calibri" panose="020F0502020204030204" pitchFamily="34" charset="0"/>
              </a:rPr>
              <a:t>se </a:t>
            </a:r>
            <a:r>
              <a:rPr lang="pt-BR" u="sng" kern="150" dirty="0">
                <a:latin typeface="Calibri" panose="020F0502020204030204" pitchFamily="34" charset="0"/>
                <a:cs typeface="Calibri" panose="020F0502020204030204" pitchFamily="34" charset="0"/>
              </a:rPr>
              <a:t>não realizaram alienação</a:t>
            </a:r>
            <a:r>
              <a:rPr lang="pt-BR" kern="15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lvl="1" algn="just">
              <a:lnSpc>
                <a:spcPct val="107000"/>
              </a:lnSpc>
              <a:buClr>
                <a:srgbClr val="BCD435"/>
              </a:buClr>
              <a:buSzPct val="150000"/>
            </a:pPr>
            <a:r>
              <a:rPr lang="pt-BR" kern="150" dirty="0">
                <a:latin typeface="Calibri" panose="020F0502020204030204" pitchFamily="34" charset="0"/>
                <a:cs typeface="Calibri" panose="020F0502020204030204" pitchFamily="34" charset="0"/>
              </a:rPr>
              <a:t> - cuja soma foi superior a R$ 40.000,00 ou</a:t>
            </a:r>
          </a:p>
          <a:p>
            <a:pPr marL="0" lvl="1" algn="just">
              <a:lnSpc>
                <a:spcPct val="107000"/>
              </a:lnSpc>
              <a:buClr>
                <a:srgbClr val="BCD435"/>
              </a:buClr>
              <a:buSzPct val="150000"/>
            </a:pPr>
            <a:r>
              <a:rPr lang="pt-BR" kern="150" dirty="0">
                <a:latin typeface="Calibri" panose="020F0502020204030204" pitchFamily="34" charset="0"/>
                <a:cs typeface="Calibri" panose="020F0502020204030204" pitchFamily="34" charset="0"/>
              </a:rPr>
              <a:t> - com apuração de ganhos líquidos sujeitas à incidência do imposto</a:t>
            </a:r>
          </a:p>
          <a:p>
            <a:pPr marL="0" lvl="1" algn="just">
              <a:lnSpc>
                <a:spcPct val="107000"/>
              </a:lnSpc>
              <a:buClr>
                <a:srgbClr val="BCD435"/>
              </a:buClr>
              <a:buSzPct val="150000"/>
            </a:pPr>
            <a:endParaRPr lang="pt-BR" sz="1000" kern="1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algn="just">
              <a:lnSpc>
                <a:spcPct val="107000"/>
              </a:lnSpc>
              <a:buClr>
                <a:srgbClr val="BCD435"/>
              </a:buClr>
              <a:buSzPct val="150000"/>
            </a:pPr>
            <a:r>
              <a:rPr lang="pt-BR" kern="150" dirty="0">
                <a:latin typeface="Calibri" panose="020F0502020204030204" pitchFamily="34" charset="0"/>
                <a:cs typeface="Calibri" panose="020F0502020204030204" pitchFamily="34" charset="0"/>
              </a:rPr>
              <a:t>3) Lotes de Restituição: </a:t>
            </a:r>
          </a:p>
          <a:p>
            <a:pPr marL="0" lvl="1" algn="just">
              <a:lnSpc>
                <a:spcPct val="107000"/>
              </a:lnSpc>
              <a:buClr>
                <a:srgbClr val="BCD435"/>
              </a:buClr>
              <a:buSzPct val="150000"/>
            </a:pPr>
            <a:r>
              <a:rPr lang="pt-BR" kern="150" dirty="0">
                <a:latin typeface="Calibri" panose="020F0502020204030204" pitchFamily="34" charset="0"/>
                <a:cs typeface="Calibri" panose="020F0502020204030204" pitchFamily="34" charset="0"/>
              </a:rPr>
              <a:t>    - Pagamento do 1º lote dia 31/05</a:t>
            </a:r>
          </a:p>
          <a:p>
            <a:pPr marL="0" lvl="1" algn="just">
              <a:lnSpc>
                <a:spcPct val="107000"/>
              </a:lnSpc>
              <a:buClr>
                <a:srgbClr val="BCD435"/>
              </a:buClr>
              <a:buSzPct val="150000"/>
            </a:pPr>
            <a:r>
              <a:rPr lang="pt-BR" kern="150" dirty="0">
                <a:latin typeface="Calibri" panose="020F0502020204030204" pitchFamily="34" charset="0"/>
                <a:cs typeface="Calibri" panose="020F0502020204030204" pitchFamily="34" charset="0"/>
              </a:rPr>
              <a:t>    - Prioridade para quem utilizar a </a:t>
            </a:r>
            <a:r>
              <a:rPr lang="pt-BR" kern="150" dirty="0" err="1">
                <a:latin typeface="Calibri" panose="020F0502020204030204" pitchFamily="34" charset="0"/>
                <a:cs typeface="Calibri" panose="020F0502020204030204" pitchFamily="34" charset="0"/>
              </a:rPr>
              <a:t>pré</a:t>
            </a:r>
            <a:r>
              <a:rPr lang="pt-BR" kern="150" dirty="0">
                <a:latin typeface="Calibri" panose="020F0502020204030204" pitchFamily="34" charset="0"/>
                <a:cs typeface="Calibri" panose="020F0502020204030204" pitchFamily="34" charset="0"/>
              </a:rPr>
              <a:t>-preenchida ou optar por receber a restituição por PIX</a:t>
            </a:r>
          </a:p>
          <a:p>
            <a:pPr marL="0" lvl="1" algn="just">
              <a:lnSpc>
                <a:spcPct val="107000"/>
              </a:lnSpc>
              <a:buClr>
                <a:srgbClr val="BCD435"/>
              </a:buClr>
              <a:buSzPct val="150000"/>
            </a:pPr>
            <a:endParaRPr lang="pt-BR" sz="1000" kern="1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algn="just">
              <a:lnSpc>
                <a:spcPct val="107000"/>
              </a:lnSpc>
              <a:buClr>
                <a:srgbClr val="BCD435"/>
              </a:buClr>
              <a:buSzPct val="150000"/>
            </a:pPr>
            <a:r>
              <a:rPr lang="pt-BR" kern="150" dirty="0">
                <a:latin typeface="Calibri" panose="020F0502020204030204" pitchFamily="34" charset="0"/>
                <a:cs typeface="Calibri" panose="020F0502020204030204" pitchFamily="34" charset="0"/>
              </a:rPr>
              <a:t>4) </a:t>
            </a:r>
            <a:r>
              <a:rPr lang="pt-BR" kern="150" dirty="0" err="1">
                <a:latin typeface="Calibri" panose="020F0502020204030204" pitchFamily="34" charset="0"/>
                <a:cs typeface="Calibri" panose="020F0502020204030204" pitchFamily="34" charset="0"/>
              </a:rPr>
              <a:t>Pré</a:t>
            </a:r>
            <a:r>
              <a:rPr lang="pt-BR" kern="150" dirty="0">
                <a:latin typeface="Calibri" panose="020F0502020204030204" pitchFamily="34" charset="0"/>
                <a:cs typeface="Calibri" panose="020F0502020204030204" pitchFamily="34" charset="0"/>
              </a:rPr>
              <a:t>-preenchida: </a:t>
            </a:r>
          </a:p>
          <a:p>
            <a:pPr marL="0" lvl="1" algn="just">
              <a:lnSpc>
                <a:spcPct val="107000"/>
              </a:lnSpc>
              <a:buClr>
                <a:srgbClr val="BCD435"/>
              </a:buClr>
              <a:buSzPct val="150000"/>
            </a:pPr>
            <a:r>
              <a:rPr lang="pt-BR" kern="150" dirty="0">
                <a:latin typeface="Calibri" panose="020F0502020204030204" pitchFamily="34" charset="0"/>
                <a:cs typeface="Calibri" panose="020F0502020204030204" pitchFamily="34" charset="0"/>
              </a:rPr>
              <a:t>    - Recupera compra de imóveis, doações efetuadas, </a:t>
            </a:r>
            <a:r>
              <a:rPr lang="pt-BR" kern="150" dirty="0" err="1">
                <a:latin typeface="Calibri" panose="020F0502020204030204" pitchFamily="34" charset="0"/>
                <a:cs typeface="Calibri" panose="020F0502020204030204" pitchFamily="34" charset="0"/>
              </a:rPr>
              <a:t>criptoativos</a:t>
            </a:r>
            <a:r>
              <a:rPr lang="pt-BR" kern="150" dirty="0">
                <a:latin typeface="Calibri" panose="020F0502020204030204" pitchFamily="34" charset="0"/>
                <a:cs typeface="Calibri" panose="020F0502020204030204" pitchFamily="34" charset="0"/>
              </a:rPr>
              <a:t>, saldos bancários e de fundos de investimento.</a:t>
            </a:r>
          </a:p>
          <a:p>
            <a:pPr marL="0" lvl="1" algn="just">
              <a:lnSpc>
                <a:spcPct val="107000"/>
              </a:lnSpc>
              <a:buClr>
                <a:srgbClr val="BCD435"/>
              </a:buClr>
              <a:buSzPct val="150000"/>
            </a:pPr>
            <a:r>
              <a:rPr lang="pt-BR" kern="150" dirty="0">
                <a:latin typeface="Calibri" panose="020F0502020204030204" pitchFamily="34" charset="0"/>
                <a:cs typeface="Calibri" panose="020F0502020204030204" pitchFamily="34" charset="0"/>
              </a:rPr>
              <a:t>    - Autorização de acesso: permissão facilitada para que outra pessoa faça a declaração usando a </a:t>
            </a:r>
            <a:r>
              <a:rPr lang="pt-BR" kern="150" dirty="0" err="1">
                <a:latin typeface="Calibri" panose="020F0502020204030204" pitchFamily="34" charset="0"/>
                <a:cs typeface="Calibri" panose="020F0502020204030204" pitchFamily="34" charset="0"/>
              </a:rPr>
              <a:t>pré</a:t>
            </a:r>
            <a:r>
              <a:rPr lang="pt-BR" kern="150" dirty="0">
                <a:latin typeface="Calibri" panose="020F0502020204030204" pitchFamily="34" charset="0"/>
                <a:cs typeface="Calibri" panose="020F0502020204030204" pitchFamily="34" charset="0"/>
              </a:rPr>
              <a:t>-preenchida.</a:t>
            </a:r>
          </a:p>
          <a:p>
            <a:pPr marL="0" lvl="1" algn="just">
              <a:lnSpc>
                <a:spcPct val="107000"/>
              </a:lnSpc>
              <a:spcAft>
                <a:spcPts val="600"/>
              </a:spcAft>
              <a:buClr>
                <a:srgbClr val="BCD435"/>
              </a:buClr>
              <a:buSzPct val="150000"/>
            </a:pPr>
            <a:endParaRPr lang="pt-BR" sz="1000" kern="1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algn="just">
              <a:lnSpc>
                <a:spcPct val="107000"/>
              </a:lnSpc>
              <a:spcAft>
                <a:spcPts val="600"/>
              </a:spcAft>
              <a:buClr>
                <a:srgbClr val="BCD435"/>
              </a:buClr>
              <a:buSzPct val="150000"/>
            </a:pPr>
            <a:r>
              <a:rPr lang="pt-BR" kern="150" dirty="0">
                <a:latin typeface="Calibri" panose="020F0502020204030204" pitchFamily="34" charset="0"/>
                <a:cs typeface="Calibri" panose="020F0502020204030204" pitchFamily="34" charset="0"/>
              </a:rPr>
              <a:t>5) Novo padrão visual do Meu Imposto de Renda (extrato da </a:t>
            </a:r>
            <a:r>
              <a:rPr lang="pt-BR" kern="150" dirty="0" err="1">
                <a:latin typeface="Calibri" panose="020F0502020204030204" pitchFamily="34" charset="0"/>
                <a:cs typeface="Calibri" panose="020F0502020204030204" pitchFamily="34" charset="0"/>
              </a:rPr>
              <a:t>Dirpf</a:t>
            </a:r>
            <a:r>
              <a:rPr lang="pt-BR" kern="150" dirty="0">
                <a:latin typeface="Calibri" panose="020F0502020204030204" pitchFamily="34" charset="0"/>
                <a:cs typeface="Calibri" panose="020F0502020204030204" pitchFamily="34" charset="0"/>
              </a:rPr>
              <a:t>);</a:t>
            </a:r>
          </a:p>
          <a:p>
            <a:pPr marL="0" lvl="1" algn="just">
              <a:lnSpc>
                <a:spcPct val="107000"/>
              </a:lnSpc>
              <a:spcAft>
                <a:spcPts val="600"/>
              </a:spcAft>
              <a:buClr>
                <a:srgbClr val="BCD435"/>
              </a:buClr>
              <a:buSzPct val="150000"/>
            </a:pPr>
            <a:endParaRPr lang="pt-BR" sz="1000" kern="1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algn="just">
              <a:lnSpc>
                <a:spcPct val="107000"/>
              </a:lnSpc>
              <a:spcAft>
                <a:spcPts val="600"/>
              </a:spcAft>
              <a:buClr>
                <a:srgbClr val="BCD435"/>
              </a:buClr>
              <a:buSzPct val="150000"/>
            </a:pPr>
            <a:r>
              <a:rPr lang="pt-BR" kern="150" dirty="0">
                <a:latin typeface="Calibri" panose="020F0502020204030204" pitchFamily="34" charset="0"/>
                <a:cs typeface="Calibri" panose="020F0502020204030204" pitchFamily="34" charset="0"/>
              </a:rPr>
              <a:t>6) Transparência: painel com número de declarações recepcionadas nacional, por UF e por município</a:t>
            </a:r>
          </a:p>
        </p:txBody>
      </p:sp>
    </p:spTree>
    <p:extLst>
      <p:ext uri="{BB962C8B-B14F-4D97-AF65-F5344CB8AC3E}">
        <p14:creationId xmlns:p14="http://schemas.microsoft.com/office/powerpoint/2010/main" val="25818202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la de celular&#10;&#10;Descrição gerada automaticamente com confiança média">
            <a:extLst>
              <a:ext uri="{FF2B5EF4-FFF2-40B4-BE49-F238E27FC236}">
                <a16:creationId xmlns:a16="http://schemas.microsoft.com/office/drawing/2014/main" id="{55DAF573-BD50-587F-8C51-68C645EF5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035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985AEC0E-6AAF-CE5F-6257-E14FE4AE83ED}"/>
              </a:ext>
            </a:extLst>
          </p:cNvPr>
          <p:cNvSpPr txBox="1"/>
          <p:nvPr/>
        </p:nvSpPr>
        <p:spPr>
          <a:xfrm>
            <a:off x="891814" y="1153681"/>
            <a:ext cx="104083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b="1" dirty="0">
                <a:solidFill>
                  <a:srgbClr val="0F4279"/>
                </a:solidFill>
              </a:rPr>
              <a:t>Cronogramas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7D2985C-9C4E-5418-79CF-B20A07ED0808}"/>
              </a:ext>
            </a:extLst>
          </p:cNvPr>
          <p:cNvSpPr txBox="1"/>
          <p:nvPr/>
        </p:nvSpPr>
        <p:spPr>
          <a:xfrm>
            <a:off x="891814" y="1841791"/>
            <a:ext cx="94964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00" b="1" dirty="0">
                <a:solidFill>
                  <a:srgbClr val="06A5D0"/>
                </a:solidFill>
              </a:rPr>
              <a:t>Vencimento das cotas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940D0B0-59DE-D162-2F0F-9171295FDA2A}"/>
              </a:ext>
            </a:extLst>
          </p:cNvPr>
          <p:cNvSpPr txBox="1"/>
          <p:nvPr/>
        </p:nvSpPr>
        <p:spPr>
          <a:xfrm>
            <a:off x="891814" y="2615990"/>
            <a:ext cx="104083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2000" b="1" dirty="0"/>
              <a:t>Opção pelo débito automático da 1ª cota ou cota única:</a:t>
            </a:r>
          </a:p>
          <a:p>
            <a:pPr>
              <a:buClr>
                <a:srgbClr val="BCD435"/>
              </a:buClr>
              <a:buSzPct val="150000"/>
            </a:pPr>
            <a:r>
              <a:rPr lang="pt-BR" sz="2000" b="1" dirty="0"/>
              <a:t>      </a:t>
            </a:r>
            <a:r>
              <a:rPr lang="pt-BR" sz="2000" dirty="0"/>
              <a:t>Até 10/maio</a:t>
            </a:r>
          </a:p>
          <a:p>
            <a:pPr marL="342900" indent="-342900"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342900" indent="-342900"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2000" b="1" dirty="0"/>
              <a:t>Vencimento da 1ª cota ou cota única:</a:t>
            </a:r>
          </a:p>
          <a:p>
            <a:pPr>
              <a:buClr>
                <a:srgbClr val="BCD435"/>
              </a:buClr>
              <a:buSzPct val="150000"/>
            </a:pPr>
            <a:r>
              <a:rPr lang="pt-BR" sz="2000" b="1" dirty="0"/>
              <a:t>      </a:t>
            </a:r>
            <a:r>
              <a:rPr lang="pt-BR" sz="2000" dirty="0"/>
              <a:t>Até 31/maio</a:t>
            </a:r>
          </a:p>
          <a:p>
            <a:pPr marL="342900" indent="-342900"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342900" indent="-342900"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2000" b="1" dirty="0"/>
              <a:t>Vencimentos das demais cotas:</a:t>
            </a:r>
          </a:p>
          <a:p>
            <a:pPr>
              <a:buClr>
                <a:srgbClr val="BCD435"/>
              </a:buClr>
              <a:buSzPct val="150000"/>
            </a:pPr>
            <a:r>
              <a:rPr lang="pt-BR" sz="2000" dirty="0"/>
              <a:t>      Último dia útil de cada mês, até a 8ª cota em 28 de dezembro</a:t>
            </a:r>
          </a:p>
          <a:p>
            <a:pPr marL="342900" indent="-342900"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342900" indent="-342900"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2000" b="1" dirty="0"/>
              <a:t>DARF da destinação aos fundos tutelares da criança, dos adolescentes e da pessoa idosa:</a:t>
            </a:r>
          </a:p>
          <a:p>
            <a:pPr>
              <a:buClr>
                <a:srgbClr val="BCD435"/>
              </a:buClr>
              <a:buSzPct val="150000"/>
            </a:pPr>
            <a:r>
              <a:rPr lang="pt-BR" sz="2000" b="1" dirty="0"/>
              <a:t>      </a:t>
            </a:r>
            <a:r>
              <a:rPr lang="pt-BR" sz="2000" dirty="0"/>
              <a:t>Até 31/maio</a:t>
            </a:r>
          </a:p>
          <a:p>
            <a:pPr marL="342900" indent="-342900"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805196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985AEC0E-6AAF-CE5F-6257-E14FE4AE83ED}"/>
              </a:ext>
            </a:extLst>
          </p:cNvPr>
          <p:cNvSpPr txBox="1"/>
          <p:nvPr/>
        </p:nvSpPr>
        <p:spPr>
          <a:xfrm>
            <a:off x="891814" y="1153681"/>
            <a:ext cx="104083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b="1" dirty="0">
                <a:solidFill>
                  <a:srgbClr val="0F4279"/>
                </a:solidFill>
              </a:rPr>
              <a:t>Lotes de restituição IRPF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7D2985C-9C4E-5418-79CF-B20A07ED0808}"/>
              </a:ext>
            </a:extLst>
          </p:cNvPr>
          <p:cNvSpPr txBox="1"/>
          <p:nvPr/>
        </p:nvSpPr>
        <p:spPr>
          <a:xfrm>
            <a:off x="891814" y="1841791"/>
            <a:ext cx="94964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00" b="1" dirty="0">
                <a:solidFill>
                  <a:srgbClr val="06A5D0"/>
                </a:solidFill>
              </a:rPr>
              <a:t>Cronograma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871ABCB-6CB9-37A8-BF73-5D4413E7AEC9}"/>
              </a:ext>
            </a:extLst>
          </p:cNvPr>
          <p:cNvSpPr txBox="1"/>
          <p:nvPr/>
        </p:nvSpPr>
        <p:spPr>
          <a:xfrm>
            <a:off x="937994" y="2551080"/>
            <a:ext cx="104083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altLang="pt-BR" sz="2000" dirty="0"/>
              <a:t>Primeiro lote: 31 de maio;</a:t>
            </a:r>
          </a:p>
          <a:p>
            <a:pPr marL="342900" indent="-342900"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endParaRPr lang="pt-BR" altLang="pt-BR" sz="2000" dirty="0"/>
          </a:p>
          <a:p>
            <a:pPr marL="342900" indent="-342900"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altLang="pt-BR" sz="2000" dirty="0"/>
              <a:t>Segundo lote: 30 de junho;</a:t>
            </a:r>
          </a:p>
          <a:p>
            <a:pPr marL="342900" indent="-342900"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endParaRPr lang="pt-BR" altLang="pt-BR" sz="2000" dirty="0"/>
          </a:p>
          <a:p>
            <a:pPr marL="342900" indent="-342900"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altLang="pt-BR" sz="2000" dirty="0"/>
              <a:t>Terceiro lote: 31 de julho;</a:t>
            </a:r>
          </a:p>
          <a:p>
            <a:pPr marL="342900" indent="-342900"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endParaRPr lang="pt-BR" altLang="pt-BR" sz="2000" dirty="0"/>
          </a:p>
          <a:p>
            <a:pPr marL="342900" indent="-342900"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altLang="pt-BR" sz="2000" dirty="0"/>
              <a:t>Quarto lote: 31 de agosto; e</a:t>
            </a:r>
          </a:p>
          <a:p>
            <a:pPr marL="342900" indent="-342900"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endParaRPr lang="pt-BR" altLang="pt-BR" sz="2000" dirty="0"/>
          </a:p>
          <a:p>
            <a:pPr marL="342900" indent="-342900"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altLang="pt-BR" sz="2000" dirty="0"/>
              <a:t>Quinto e último lote: 29 de setembro.</a:t>
            </a:r>
            <a:endParaRPr lang="pt-BR" sz="2000" dirty="0"/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6DC7839D-54D5-4CA8-F0AF-92870F4370A1}"/>
              </a:ext>
            </a:extLst>
          </p:cNvPr>
          <p:cNvGrpSpPr/>
          <p:nvPr/>
        </p:nvGrpSpPr>
        <p:grpSpPr>
          <a:xfrm>
            <a:off x="6474163" y="2605271"/>
            <a:ext cx="5606077" cy="3046643"/>
            <a:chOff x="6474163" y="2605271"/>
            <a:chExt cx="5606077" cy="3046643"/>
          </a:xfrm>
        </p:grpSpPr>
        <p:sp>
          <p:nvSpPr>
            <p:cNvPr id="2" name="CaixaDeTexto 1">
              <a:extLst>
                <a:ext uri="{FF2B5EF4-FFF2-40B4-BE49-F238E27FC236}">
                  <a16:creationId xmlns:a16="http://schemas.microsoft.com/office/drawing/2014/main" id="{F29A5C63-C7B4-715A-5A91-4FCA98EE4469}"/>
                </a:ext>
              </a:extLst>
            </p:cNvPr>
            <p:cNvSpPr txBox="1"/>
            <p:nvPr/>
          </p:nvSpPr>
          <p:spPr>
            <a:xfrm>
              <a:off x="6586954" y="2605271"/>
              <a:ext cx="5493286" cy="2631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fontAlgn="base">
                <a:spcAft>
                  <a:spcPts val="600"/>
                </a:spcAft>
              </a:pPr>
              <a:r>
                <a:rPr lang="pt-BR" sz="2000" dirty="0"/>
                <a:t>A </a:t>
              </a:r>
              <a:r>
                <a:rPr lang="pt-BR" sz="2000" b="1" dirty="0"/>
                <a:t>consulta restituição</a:t>
              </a:r>
              <a:r>
                <a:rPr lang="pt-BR" sz="2000" dirty="0"/>
                <a:t> pode ser realizada:</a:t>
              </a:r>
            </a:p>
            <a:p>
              <a:pPr marL="342900" indent="-342900" fontAlgn="base">
                <a:spcAft>
                  <a:spcPts val="600"/>
                </a:spcAft>
                <a:buClr>
                  <a:srgbClr val="BCD435"/>
                </a:buClr>
                <a:buSzPct val="150000"/>
                <a:buFont typeface="Arial" panose="020B0604020202020204" pitchFamily="34" charset="0"/>
                <a:buChar char="•"/>
              </a:pPr>
              <a:r>
                <a:rPr lang="pt-BR" sz="2000" dirty="0"/>
                <a:t>Na página da internet da Receita Federal  gov.br/</a:t>
              </a:r>
              <a:r>
                <a:rPr lang="pt-BR" sz="2000" dirty="0" err="1"/>
                <a:t>receitafederal</a:t>
              </a:r>
              <a:endParaRPr lang="pt-BR" sz="2000" dirty="0"/>
            </a:p>
            <a:p>
              <a:pPr marL="342900" indent="-342900" fontAlgn="base">
                <a:spcAft>
                  <a:spcPts val="600"/>
                </a:spcAft>
                <a:buClr>
                  <a:srgbClr val="BCD435"/>
                </a:buClr>
                <a:buSzPct val="150000"/>
                <a:buFont typeface="Arial" panose="020B0604020202020204" pitchFamily="34" charset="0"/>
                <a:buChar char="•"/>
              </a:pPr>
              <a:endParaRPr lang="pt-BR" sz="2000" dirty="0"/>
            </a:p>
            <a:p>
              <a:pPr marL="342900" indent="-342900" fontAlgn="base">
                <a:spcAft>
                  <a:spcPts val="600"/>
                </a:spcAft>
                <a:buClr>
                  <a:srgbClr val="BCD435"/>
                </a:buClr>
                <a:buSzPct val="150000"/>
                <a:buFont typeface="Arial" panose="020B0604020202020204" pitchFamily="34" charset="0"/>
                <a:buChar char="•"/>
              </a:pPr>
              <a:r>
                <a:rPr lang="pt-BR" sz="2000" dirty="0"/>
                <a:t>Em aplicativos da Receita Federal</a:t>
              </a:r>
            </a:p>
            <a:p>
              <a:pPr fontAlgn="base">
                <a:spcAft>
                  <a:spcPts val="600"/>
                </a:spcAft>
                <a:buClr>
                  <a:srgbClr val="BCD435"/>
                </a:buClr>
                <a:buSzPct val="150000"/>
              </a:pPr>
              <a:endParaRPr lang="pt-BR" sz="2000" dirty="0"/>
            </a:p>
            <a:p>
              <a:pPr marL="342900" indent="-342900">
                <a:buClr>
                  <a:srgbClr val="BCD435"/>
                </a:buClr>
                <a:buSzPct val="150000"/>
                <a:buFont typeface="Arial" panose="020B0604020202020204" pitchFamily="34" charset="0"/>
                <a:buChar char="•"/>
              </a:pPr>
              <a:endParaRPr lang="pt-BR" sz="2000" dirty="0"/>
            </a:p>
          </p:txBody>
        </p:sp>
        <p:pic>
          <p:nvPicPr>
            <p:cNvPr id="4" name="Imagem 3" descr="Desenho de um carro&#10;&#10;Descrição gerada automaticamente com confiança baixa">
              <a:extLst>
                <a:ext uri="{FF2B5EF4-FFF2-40B4-BE49-F238E27FC236}">
                  <a16:creationId xmlns:a16="http://schemas.microsoft.com/office/drawing/2014/main" id="{BAD7E4CF-616D-CB11-4097-845F57AAA5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6777" y="4530622"/>
              <a:ext cx="623950" cy="623950"/>
            </a:xfrm>
            <a:prstGeom prst="rect">
              <a:avLst/>
            </a:prstGeom>
          </p:spPr>
        </p:pic>
        <p:pic>
          <p:nvPicPr>
            <p:cNvPr id="5" name="Imagem 4" descr="Ícone&#10;&#10;Descrição gerada automaticamente">
              <a:extLst>
                <a:ext uri="{FF2B5EF4-FFF2-40B4-BE49-F238E27FC236}">
                  <a16:creationId xmlns:a16="http://schemas.microsoft.com/office/drawing/2014/main" id="{ECD84917-11FA-8717-5F72-309D33FE0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0270" y="4530622"/>
              <a:ext cx="623950" cy="629995"/>
            </a:xfrm>
            <a:prstGeom prst="rect">
              <a:avLst/>
            </a:prstGeom>
          </p:spPr>
        </p:pic>
        <p:pic>
          <p:nvPicPr>
            <p:cNvPr id="6" name="Imagem 5" descr="Ícone&#10;&#10;Descrição gerada automaticamente">
              <a:extLst>
                <a:ext uri="{FF2B5EF4-FFF2-40B4-BE49-F238E27FC236}">
                  <a16:creationId xmlns:a16="http://schemas.microsoft.com/office/drawing/2014/main" id="{3E63BB89-C13F-BB03-60E0-79BE0AE6EE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58674" y="4536667"/>
              <a:ext cx="623950" cy="623950"/>
            </a:xfrm>
            <a:prstGeom prst="rect">
              <a:avLst/>
            </a:prstGeom>
          </p:spPr>
        </p:pic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4FDB423B-8490-6EBF-CFAA-88FD2BCFB3D2}"/>
                </a:ext>
              </a:extLst>
            </p:cNvPr>
            <p:cNvSpPr txBox="1"/>
            <p:nvPr/>
          </p:nvSpPr>
          <p:spPr>
            <a:xfrm>
              <a:off x="6474163" y="5126849"/>
              <a:ext cx="16088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fontAlgn="base">
                <a:spcAft>
                  <a:spcPts val="600"/>
                </a:spcAft>
                <a:buClr>
                  <a:srgbClr val="BCD435"/>
                </a:buClr>
                <a:buSzPct val="150000"/>
              </a:pPr>
              <a:r>
                <a:rPr lang="pt-BR" sz="1400" dirty="0"/>
                <a:t>Meu Imposto de Renda</a:t>
              </a:r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50AF8E1A-3100-B1F3-6A3B-D44C7FA91ACB}"/>
                </a:ext>
              </a:extLst>
            </p:cNvPr>
            <p:cNvSpPr txBox="1"/>
            <p:nvPr/>
          </p:nvSpPr>
          <p:spPr>
            <a:xfrm>
              <a:off x="8183249" y="5126849"/>
              <a:ext cx="12791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fontAlgn="base">
                <a:spcAft>
                  <a:spcPts val="600"/>
                </a:spcAft>
                <a:buClr>
                  <a:srgbClr val="BCD435"/>
                </a:buClr>
                <a:buSzPct val="150000"/>
              </a:pPr>
              <a:r>
                <a:rPr lang="pt-BR" sz="1400" dirty="0"/>
                <a:t>Pessoa Física</a:t>
              </a: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5A4F060E-C8AD-1F8E-6970-A18C281B2403}"/>
                </a:ext>
              </a:extLst>
            </p:cNvPr>
            <p:cNvSpPr txBox="1"/>
            <p:nvPr/>
          </p:nvSpPr>
          <p:spPr>
            <a:xfrm>
              <a:off x="9639122" y="5128694"/>
              <a:ext cx="14458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fontAlgn="base">
                <a:spcAft>
                  <a:spcPts val="600"/>
                </a:spcAft>
                <a:buClr>
                  <a:srgbClr val="BCD435"/>
                </a:buClr>
                <a:buSzPct val="150000"/>
              </a:pPr>
              <a:r>
                <a:rPr lang="pt-BR" sz="1400" dirty="0"/>
                <a:t>Receita Federal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637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17D2985C-9C4E-5418-79CF-B20A07ED0808}"/>
              </a:ext>
            </a:extLst>
          </p:cNvPr>
          <p:cNvSpPr txBox="1"/>
          <p:nvPr/>
        </p:nvSpPr>
        <p:spPr>
          <a:xfrm>
            <a:off x="891814" y="1841791"/>
            <a:ext cx="111921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00" b="1" dirty="0">
                <a:solidFill>
                  <a:srgbClr val="06A5D0"/>
                </a:solidFill>
              </a:rPr>
              <a:t>Novidade na priorização do recebimento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118E180-E12A-FB5E-5357-5618A58355A3}"/>
              </a:ext>
            </a:extLst>
          </p:cNvPr>
          <p:cNvSpPr txBox="1"/>
          <p:nvPr/>
        </p:nvSpPr>
        <p:spPr>
          <a:xfrm>
            <a:off x="937993" y="2605271"/>
            <a:ext cx="10568207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Aft>
                <a:spcPts val="600"/>
              </a:spcAft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2000" dirty="0"/>
              <a:t>Idosos com idade igual ou superior a 80 anos;</a:t>
            </a:r>
          </a:p>
          <a:p>
            <a:pPr marL="342900" indent="-342900" fontAlgn="base">
              <a:spcAft>
                <a:spcPts val="600"/>
              </a:spcAft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342900" indent="-342900" fontAlgn="base">
              <a:spcAft>
                <a:spcPts val="600"/>
              </a:spcAft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2000" dirty="0"/>
              <a:t>Idosos com idade igual ou superior a 60 anos, Deficientes e Portadores de Moléstia Grave;</a:t>
            </a:r>
          </a:p>
          <a:p>
            <a:pPr marL="342900" indent="-342900" fontAlgn="base">
              <a:spcAft>
                <a:spcPts val="600"/>
              </a:spcAft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342900" indent="-342900" fontAlgn="base">
              <a:spcAft>
                <a:spcPts val="600"/>
              </a:spcAft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2000" dirty="0"/>
              <a:t>Contribuintes cuja maior fonte de renda seja o magistério;</a:t>
            </a:r>
          </a:p>
          <a:p>
            <a:pPr marL="342900" indent="-342900" fontAlgn="base">
              <a:spcAft>
                <a:spcPts val="600"/>
              </a:spcAft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342900" indent="-342900" fontAlgn="base">
              <a:spcAft>
                <a:spcPts val="600"/>
              </a:spcAft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2000" b="1" dirty="0"/>
              <a:t>Contribuintes que utilizaram a </a:t>
            </a:r>
            <a:r>
              <a:rPr lang="pt-BR" sz="2000" b="1" dirty="0" err="1"/>
              <a:t>pré</a:t>
            </a:r>
            <a:r>
              <a:rPr lang="pt-BR" sz="2000" b="1" dirty="0"/>
              <a:t>-preenchida e/ou optaram por receber a restituição por PIX;</a:t>
            </a:r>
          </a:p>
          <a:p>
            <a:pPr marL="342900" indent="-342900" fontAlgn="base">
              <a:spcAft>
                <a:spcPts val="600"/>
              </a:spcAft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endParaRPr lang="pt-BR" sz="2000" b="1" dirty="0"/>
          </a:p>
          <a:p>
            <a:pPr marL="342900" indent="-342900" fontAlgn="base">
              <a:spcAft>
                <a:spcPts val="600"/>
              </a:spcAft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2000" dirty="0"/>
              <a:t>Demais Contribuintes.</a:t>
            </a:r>
          </a:p>
          <a:p>
            <a:pPr marL="342900" indent="-342900" fontAlgn="base">
              <a:spcAft>
                <a:spcPts val="600"/>
              </a:spcAft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endParaRPr lang="pt-BR" sz="20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3D574B4-882F-724C-DFAA-3DA92CD51446}"/>
              </a:ext>
            </a:extLst>
          </p:cNvPr>
          <p:cNvSpPr txBox="1"/>
          <p:nvPr/>
        </p:nvSpPr>
        <p:spPr>
          <a:xfrm>
            <a:off x="891814" y="1153681"/>
            <a:ext cx="104083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b="1" dirty="0">
                <a:solidFill>
                  <a:srgbClr val="0F4279"/>
                </a:solidFill>
              </a:rPr>
              <a:t>Lotes de restituição IRPF</a:t>
            </a:r>
          </a:p>
        </p:txBody>
      </p:sp>
    </p:spTree>
    <p:extLst>
      <p:ext uri="{BB962C8B-B14F-4D97-AF65-F5344CB8AC3E}">
        <p14:creationId xmlns:p14="http://schemas.microsoft.com/office/powerpoint/2010/main" val="4121422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A971AB31-126B-B228-D7C4-43625DDA38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6195600"/>
              </p:ext>
            </p:extLst>
          </p:nvPr>
        </p:nvGraphicFramePr>
        <p:xfrm>
          <a:off x="2013357" y="2743198"/>
          <a:ext cx="6998957" cy="3428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id="{985AEC0E-6AAF-CE5F-6257-E14FE4AE83ED}"/>
              </a:ext>
            </a:extLst>
          </p:cNvPr>
          <p:cNvSpPr txBox="1"/>
          <p:nvPr/>
        </p:nvSpPr>
        <p:spPr>
          <a:xfrm>
            <a:off x="891814" y="1153681"/>
            <a:ext cx="104083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b="1" dirty="0">
                <a:solidFill>
                  <a:srgbClr val="0F4279"/>
                </a:solidFill>
              </a:rPr>
              <a:t>Estimativas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32CCD96-B56F-6094-418C-66E4672821F2}"/>
              </a:ext>
            </a:extLst>
          </p:cNvPr>
          <p:cNvSpPr/>
          <p:nvPr/>
        </p:nvSpPr>
        <p:spPr>
          <a:xfrm>
            <a:off x="7298422" y="3311435"/>
            <a:ext cx="1255346" cy="253886"/>
          </a:xfrm>
          <a:prstGeom prst="rect">
            <a:avLst/>
          </a:prstGeom>
          <a:pattFill prst="dkUpDiag">
            <a:fgClr>
              <a:schemeClr val="accent6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F460430-5E85-3642-4DBA-40AB34EBB4E8}"/>
              </a:ext>
            </a:extLst>
          </p:cNvPr>
          <p:cNvSpPr/>
          <p:nvPr/>
        </p:nvSpPr>
        <p:spPr>
          <a:xfrm>
            <a:off x="8202125" y="3565321"/>
            <a:ext cx="580916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38,5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B43F231-C4B4-8FF6-FC0F-D9A00DCC52A4}"/>
              </a:ext>
            </a:extLst>
          </p:cNvPr>
          <p:cNvSpPr txBox="1"/>
          <p:nvPr/>
        </p:nvSpPr>
        <p:spPr>
          <a:xfrm>
            <a:off x="891814" y="1841791"/>
            <a:ext cx="111921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Entre </a:t>
            </a:r>
            <a:r>
              <a:rPr lang="pt-BR" sz="3400" b="1" dirty="0">
                <a:solidFill>
                  <a:srgbClr val="06A5D0"/>
                </a:solidFill>
              </a:rPr>
              <a:t>38,5 e 39,5 milhões </a:t>
            </a:r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de declarações durante o prazo de entrega</a:t>
            </a:r>
          </a:p>
        </p:txBody>
      </p:sp>
    </p:spTree>
    <p:extLst>
      <p:ext uri="{BB962C8B-B14F-4D97-AF65-F5344CB8AC3E}">
        <p14:creationId xmlns:p14="http://schemas.microsoft.com/office/powerpoint/2010/main" val="3215953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985AEC0E-6AAF-CE5F-6257-E14FE4AE83ED}"/>
              </a:ext>
            </a:extLst>
          </p:cNvPr>
          <p:cNvSpPr txBox="1"/>
          <p:nvPr/>
        </p:nvSpPr>
        <p:spPr>
          <a:xfrm>
            <a:off x="891814" y="1153681"/>
            <a:ext cx="104083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b="1" dirty="0">
                <a:solidFill>
                  <a:srgbClr val="0F4279"/>
                </a:solidFill>
              </a:rPr>
              <a:t>Instrução Normativa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7D2985C-9C4E-5418-79CF-B20A07ED0808}"/>
              </a:ext>
            </a:extLst>
          </p:cNvPr>
          <p:cNvSpPr txBox="1"/>
          <p:nvPr/>
        </p:nvSpPr>
        <p:spPr>
          <a:xfrm>
            <a:off x="891814" y="1841791"/>
            <a:ext cx="1119215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00" b="1" dirty="0">
                <a:solidFill>
                  <a:srgbClr val="06A5D0"/>
                </a:solidFill>
              </a:rPr>
              <a:t>Novidade na obrigatoriedade de entrega</a:t>
            </a:r>
          </a:p>
          <a:p>
            <a:endParaRPr lang="pt-BR" sz="3400" b="1" dirty="0">
              <a:solidFill>
                <a:srgbClr val="06A5D0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4774F29-3C5D-E436-D690-FFB63ADD29B0}"/>
              </a:ext>
            </a:extLst>
          </p:cNvPr>
          <p:cNvSpPr txBox="1"/>
          <p:nvPr/>
        </p:nvSpPr>
        <p:spPr>
          <a:xfrm>
            <a:off x="891814" y="2584693"/>
            <a:ext cx="10985861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Aft>
                <a:spcPts val="600"/>
              </a:spcAft>
              <a:buClr>
                <a:srgbClr val="BCD435"/>
              </a:buClr>
              <a:buSzPct val="150000"/>
            </a:pPr>
            <a:r>
              <a:rPr lang="pt-BR" sz="2000" dirty="0"/>
              <a:t>Com relação a </a:t>
            </a:r>
            <a:r>
              <a:rPr lang="pt-BR" sz="2000" b="1" dirty="0"/>
              <a:t>quem realizou operações em bolsas de valores</a:t>
            </a:r>
            <a:r>
              <a:rPr lang="pt-BR" sz="2000" dirty="0"/>
              <a:t>, de mercadorias, de futuros e assemelhadas, ficam obrigados apenas quem, no ano-calendário, </a:t>
            </a:r>
            <a:r>
              <a:rPr lang="pt-BR" sz="2000" b="1" dirty="0"/>
              <a:t>realizou alienação</a:t>
            </a:r>
            <a:r>
              <a:rPr lang="pt-BR" sz="2000" dirty="0"/>
              <a:t>:</a:t>
            </a:r>
          </a:p>
          <a:p>
            <a:pPr fontAlgn="base">
              <a:spcAft>
                <a:spcPts val="600"/>
              </a:spcAft>
              <a:buClr>
                <a:srgbClr val="BCD435"/>
              </a:buClr>
              <a:buSzPct val="150000"/>
            </a:pPr>
            <a:endParaRPr lang="pt-BR" sz="2000" dirty="0"/>
          </a:p>
          <a:p>
            <a:pPr marL="342900" indent="-342900" fontAlgn="base">
              <a:spcAft>
                <a:spcPts val="600"/>
              </a:spcAft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2000" kern="150" dirty="0">
                <a:latin typeface="Calibri" panose="020F0502020204030204" pitchFamily="34" charset="0"/>
                <a:cs typeface="Calibri" panose="020F0502020204030204" pitchFamily="34" charset="0"/>
              </a:rPr>
              <a:t>cuja soma foi superior a R$ 40.000,00 ou</a:t>
            </a:r>
            <a:r>
              <a:rPr lang="pt-BR" sz="2000" dirty="0"/>
              <a:t>;</a:t>
            </a:r>
          </a:p>
          <a:p>
            <a:pPr marL="342900" indent="-342900" fontAlgn="base">
              <a:spcAft>
                <a:spcPts val="600"/>
              </a:spcAft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342900" indent="-342900" fontAlgn="base">
              <a:spcAft>
                <a:spcPts val="600"/>
              </a:spcAft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2000" kern="150" dirty="0">
                <a:latin typeface="Calibri" panose="020F0502020204030204" pitchFamily="34" charset="0"/>
                <a:cs typeface="Calibri" panose="020F0502020204030204" pitchFamily="34" charset="0"/>
              </a:rPr>
              <a:t>com apuração de ganhos líquidos sujeitas à incidência do imposto</a:t>
            </a:r>
          </a:p>
          <a:p>
            <a:pPr fontAlgn="base">
              <a:spcAft>
                <a:spcPts val="600"/>
              </a:spcAft>
              <a:buClr>
                <a:srgbClr val="BCD435"/>
              </a:buClr>
              <a:buSzPct val="150000"/>
            </a:pPr>
            <a:endParaRPr lang="pt-BR" sz="2000" dirty="0"/>
          </a:p>
          <a:p>
            <a:pPr fontAlgn="base">
              <a:spcAft>
                <a:spcPts val="600"/>
              </a:spcAft>
              <a:buClr>
                <a:srgbClr val="BCD435"/>
              </a:buClr>
              <a:buSzPct val="150000"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743575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985AEC0E-6AAF-CE5F-6257-E14FE4AE83ED}"/>
              </a:ext>
            </a:extLst>
          </p:cNvPr>
          <p:cNvSpPr txBox="1"/>
          <p:nvPr/>
        </p:nvSpPr>
        <p:spPr>
          <a:xfrm>
            <a:off x="891814" y="1153681"/>
            <a:ext cx="104083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b="1" dirty="0">
                <a:solidFill>
                  <a:srgbClr val="0F4279"/>
                </a:solidFill>
              </a:rPr>
              <a:t>Serviços do IRPF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7D2985C-9C4E-5418-79CF-B20A07ED0808}"/>
              </a:ext>
            </a:extLst>
          </p:cNvPr>
          <p:cNvSpPr txBox="1"/>
          <p:nvPr/>
        </p:nvSpPr>
        <p:spPr>
          <a:xfrm>
            <a:off x="891814" y="1841791"/>
            <a:ext cx="111921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00" b="1" dirty="0">
                <a:solidFill>
                  <a:srgbClr val="06A5D0"/>
                </a:solidFill>
              </a:rPr>
              <a:t>Novidade no padrão visual do </a:t>
            </a:r>
            <a:r>
              <a:rPr lang="pt-BR" sz="3400" b="1" u="sng" dirty="0">
                <a:solidFill>
                  <a:srgbClr val="06A5D0"/>
                </a:solidFill>
              </a:rPr>
              <a:t>Meu Imposto de Renda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5DCFE1C-9F81-15FE-790B-ECEE9D438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266" y="2497264"/>
            <a:ext cx="7661097" cy="4309366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4646058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2972708-34A4-AEEA-F0C0-1BD69363F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77C6F5FE-E82B-80E7-547C-AF92E7530B63}"/>
              </a:ext>
            </a:extLst>
          </p:cNvPr>
          <p:cNvGrpSpPr/>
          <p:nvPr/>
        </p:nvGrpSpPr>
        <p:grpSpPr>
          <a:xfrm>
            <a:off x="6879265" y="-78806"/>
            <a:ext cx="9032623" cy="10175305"/>
            <a:chOff x="6879265" y="-78806"/>
            <a:chExt cx="9032623" cy="10175305"/>
          </a:xfrm>
        </p:grpSpPr>
        <p:grpSp>
          <p:nvGrpSpPr>
            <p:cNvPr id="4" name="Agrupar 3">
              <a:extLst>
                <a:ext uri="{FF2B5EF4-FFF2-40B4-BE49-F238E27FC236}">
                  <a16:creationId xmlns:a16="http://schemas.microsoft.com/office/drawing/2014/main" id="{D410DEB6-5E25-0710-7B5D-3856CD23B8E6}"/>
                </a:ext>
              </a:extLst>
            </p:cNvPr>
            <p:cNvGrpSpPr/>
            <p:nvPr/>
          </p:nvGrpSpPr>
          <p:grpSpPr>
            <a:xfrm>
              <a:off x="6879265" y="-78806"/>
              <a:ext cx="9032623" cy="10175305"/>
              <a:chOff x="6879265" y="-78806"/>
              <a:chExt cx="9032623" cy="10175305"/>
            </a:xfrm>
          </p:grpSpPr>
          <p:pic>
            <p:nvPicPr>
              <p:cNvPr id="5" name="Imagem 4" descr="Interface gráfica do usuário, Aplicativo&#10;&#10;Descrição gerada automaticamente">
                <a:extLst>
                  <a:ext uri="{FF2B5EF4-FFF2-40B4-BE49-F238E27FC236}">
                    <a16:creationId xmlns:a16="http://schemas.microsoft.com/office/drawing/2014/main" id="{D41B1381-0B6F-9FF8-B00D-8A5E70BA02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79265" y="-78806"/>
                <a:ext cx="9032623" cy="10175305"/>
              </a:xfrm>
              <a:prstGeom prst="rect">
                <a:avLst/>
              </a:prstGeom>
            </p:spPr>
          </p:pic>
          <p:pic>
            <p:nvPicPr>
              <p:cNvPr id="6" name="Imagem 5" descr="Interface gráfica do usuário, Aplicativo&#10;&#10;Descrição gerada automaticamente">
                <a:extLst>
                  <a:ext uri="{FF2B5EF4-FFF2-40B4-BE49-F238E27FC236}">
                    <a16:creationId xmlns:a16="http://schemas.microsoft.com/office/drawing/2014/main" id="{ECBD3863-AB68-F640-4AAE-F8B590A920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45" b="6047"/>
              <a:stretch/>
            </p:blipFill>
            <p:spPr>
              <a:xfrm rot="20472224">
                <a:off x="8078283" y="881505"/>
                <a:ext cx="3005459" cy="5723211"/>
              </a:xfrm>
              <a:prstGeom prst="rect">
                <a:avLst/>
              </a:prstGeom>
            </p:spPr>
          </p:pic>
        </p:grp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93BC0DAD-8A40-0851-632C-2C1BBD244EB0}"/>
                </a:ext>
              </a:extLst>
            </p:cNvPr>
            <p:cNvSpPr/>
            <p:nvPr/>
          </p:nvSpPr>
          <p:spPr>
            <a:xfrm rot="20460000">
              <a:off x="8387420" y="1050537"/>
              <a:ext cx="1356689" cy="286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pt-BR" sz="1200" b="1" dirty="0">
                  <a:solidFill>
                    <a:schemeClr val="tx1"/>
                  </a:solidFill>
                  <a:latin typeface="+mj-lt"/>
                </a:rPr>
                <a:t>José Fictício</a:t>
              </a:r>
            </a:p>
            <a:p>
              <a:pPr algn="r"/>
              <a:r>
                <a:rPr lang="pt-BR" sz="1000" dirty="0">
                  <a:solidFill>
                    <a:schemeClr val="tx1"/>
                  </a:solidFill>
                  <a:latin typeface="+mj-lt"/>
                </a:rPr>
                <a:t>543.346.997-15</a:t>
              </a:r>
            </a:p>
          </p:txBody>
        </p:sp>
      </p:grpSp>
      <p:pic>
        <p:nvPicPr>
          <p:cNvPr id="10" name="Imagem 9" descr="Ícone&#10;&#10;Descrição gerada automaticamente">
            <a:extLst>
              <a:ext uri="{FF2B5EF4-FFF2-40B4-BE49-F238E27FC236}">
                <a16:creationId xmlns:a16="http://schemas.microsoft.com/office/drawing/2014/main" id="{A67690F0-63C9-6410-C2F5-9A134C4440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058" y="4787725"/>
            <a:ext cx="1678687" cy="169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1516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38325</TotalTime>
  <Words>1840</Words>
  <Application>Microsoft Office PowerPoint</Application>
  <PresentationFormat>Widescreen</PresentationFormat>
  <Paragraphs>240</Paragraphs>
  <Slides>28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Receita Federal do Brasil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Felipe Zaiden Rezende</dc:creator>
  <cp:lastModifiedBy>José Carlos Fernandes da Fonseca</cp:lastModifiedBy>
  <cp:revision>3</cp:revision>
  <dcterms:created xsi:type="dcterms:W3CDTF">2023-01-24T17:28:18Z</dcterms:created>
  <dcterms:modified xsi:type="dcterms:W3CDTF">2023-02-24T21:13:54Z</dcterms:modified>
</cp:coreProperties>
</file>